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69" r:id="rId3"/>
    <p:sldId id="283" r:id="rId4"/>
    <p:sldId id="263" r:id="rId5"/>
    <p:sldId id="272" r:id="rId6"/>
    <p:sldId id="282" r:id="rId7"/>
    <p:sldId id="274" r:id="rId8"/>
    <p:sldId id="281" r:id="rId9"/>
    <p:sldId id="264" r:id="rId10"/>
    <p:sldId id="265" r:id="rId11"/>
    <p:sldId id="279" r:id="rId12"/>
    <p:sldId id="278" r:id="rId13"/>
    <p:sldId id="280" r:id="rId14"/>
    <p:sldId id="266" r:id="rId15"/>
    <p:sldId id="267" r:id="rId16"/>
    <p:sldId id="260" r:id="rId17"/>
  </p:sldIdLst>
  <p:sldSz cx="9144000" cy="5143500" type="screen16x9"/>
  <p:notesSz cx="6858000"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A0000"/>
    <a:srgbClr val="0000FF"/>
    <a:srgbClr val="000066"/>
    <a:srgbClr val="A8EEFE"/>
    <a:srgbClr val="96EAFE"/>
    <a:srgbClr val="7C598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p:scale>
          <a:sx n="127" d="100"/>
          <a:sy n="127" d="100"/>
        </p:scale>
        <p:origin x="-101" y="-5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120835"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ltLang="en-US"/>
          </a:p>
        </p:txBody>
      </p:sp>
      <p:sp>
        <p:nvSpPr>
          <p:cNvPr id="120836" name="Rectangle 4"/>
          <p:cNvSpPr>
            <a:spLocks noGrp="1" noChangeArrowheads="1"/>
          </p:cNvSpPr>
          <p:nvPr>
            <p:ph type="ftr" sz="quarter" idx="2"/>
          </p:nvPr>
        </p:nvSpPr>
        <p:spPr bwMode="auto">
          <a:xfrm>
            <a:off x="0" y="884555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ltLang="en-US"/>
          </a:p>
        </p:txBody>
      </p:sp>
      <p:sp>
        <p:nvSpPr>
          <p:cNvPr id="120837" name="Rectangle 5"/>
          <p:cNvSpPr>
            <a:spLocks noGrp="1" noChangeArrowheads="1"/>
          </p:cNvSpPr>
          <p:nvPr>
            <p:ph type="sldNum" sz="quarter" idx="3"/>
          </p:nvPr>
        </p:nvSpPr>
        <p:spPr bwMode="auto">
          <a:xfrm>
            <a:off x="3884613" y="884555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pPr>
              <a:defRPr/>
            </a:pPr>
            <a:fld id="{D7FED42D-95E3-408E-A4D2-705E78FE9882}" type="slidenum">
              <a:rPr lang="en-US" altLang="en-US"/>
              <a:pPr>
                <a:defRPr/>
              </a:pPr>
              <a:t>‹#›</a:t>
            </a:fld>
            <a:endParaRPr lang="en-US" altLang="en-US"/>
          </a:p>
        </p:txBody>
      </p:sp>
    </p:spTree>
    <p:extLst>
      <p:ext uri="{BB962C8B-B14F-4D97-AF65-F5344CB8AC3E}">
        <p14:creationId xmlns:p14="http://schemas.microsoft.com/office/powerpoint/2010/main" val="2863295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26AE2FE4-AB2B-49A2-A986-896746743C62}" type="datetimeFigureOut">
              <a:rPr lang="en-US" smtClean="0"/>
              <a:t>4/25/2019</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2775"/>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550"/>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550"/>
            <a:ext cx="2971800" cy="465138"/>
          </a:xfrm>
          <a:prstGeom prst="rect">
            <a:avLst/>
          </a:prstGeom>
        </p:spPr>
        <p:txBody>
          <a:bodyPr vert="horz" lIns="91440" tIns="45720" rIns="91440" bIns="45720" rtlCol="0" anchor="b"/>
          <a:lstStyle>
            <a:lvl1pPr algn="r">
              <a:defRPr sz="1200"/>
            </a:lvl1pPr>
          </a:lstStyle>
          <a:p>
            <a:fld id="{8987AEBC-7AA9-43B9-8FD3-C3F46769CC0E}" type="slidenum">
              <a:rPr lang="en-US" smtClean="0"/>
              <a:t>‹#›</a:t>
            </a:fld>
            <a:endParaRPr lang="en-US"/>
          </a:p>
        </p:txBody>
      </p:sp>
    </p:spTree>
    <p:extLst>
      <p:ext uri="{BB962C8B-B14F-4D97-AF65-F5344CB8AC3E}">
        <p14:creationId xmlns:p14="http://schemas.microsoft.com/office/powerpoint/2010/main" val="391778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7AEBC-7AA9-43B9-8FD3-C3F46769CC0E}" type="slidenum">
              <a:rPr lang="en-US" smtClean="0"/>
              <a:t>7</a:t>
            </a:fld>
            <a:endParaRPr lang="en-US"/>
          </a:p>
        </p:txBody>
      </p:sp>
    </p:spTree>
    <p:extLst>
      <p:ext uri="{BB962C8B-B14F-4D97-AF65-F5344CB8AC3E}">
        <p14:creationId xmlns:p14="http://schemas.microsoft.com/office/powerpoint/2010/main" val="30304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7AEBC-7AA9-43B9-8FD3-C3F46769CC0E}" type="slidenum">
              <a:rPr lang="en-US" smtClean="0"/>
              <a:t>8</a:t>
            </a:fld>
            <a:endParaRPr lang="en-US"/>
          </a:p>
        </p:txBody>
      </p:sp>
    </p:spTree>
    <p:extLst>
      <p:ext uri="{BB962C8B-B14F-4D97-AF65-F5344CB8AC3E}">
        <p14:creationId xmlns:p14="http://schemas.microsoft.com/office/powerpoint/2010/main" val="30304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7AEBC-7AA9-43B9-8FD3-C3F46769CC0E}" type="slidenum">
              <a:rPr lang="en-US" smtClean="0"/>
              <a:t>11</a:t>
            </a:fld>
            <a:endParaRPr lang="en-US"/>
          </a:p>
        </p:txBody>
      </p:sp>
    </p:spTree>
    <p:extLst>
      <p:ext uri="{BB962C8B-B14F-4D97-AF65-F5344CB8AC3E}">
        <p14:creationId xmlns:p14="http://schemas.microsoft.com/office/powerpoint/2010/main" val="1807725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885950"/>
            <a:ext cx="9144000" cy="685800"/>
          </a:xfrm>
          <a:noFill/>
          <a:extLst>
            <a:ext uri="{909E8E84-426E-40DD-AFC4-6F175D3DCCD1}">
              <a14:hiddenFill xmlns:a14="http://schemas.microsoft.com/office/drawing/2010/main">
                <a:solidFill>
                  <a:schemeClr val="accent1"/>
                </a:solidFill>
              </a14:hiddenFill>
            </a:ext>
          </a:extLst>
        </p:spPr>
        <p:txBody>
          <a:bodyPr/>
          <a:lstStyle>
            <a:lvl1pPr>
              <a:defRPr sz="4800">
                <a:effectLst>
                  <a:outerShdw blurRad="38100" dist="38100" dir="2700000" algn="tl">
                    <a:srgbClr val="C0C0C0"/>
                  </a:outerShdw>
                </a:effectLst>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0" y="2609850"/>
            <a:ext cx="9144000" cy="476250"/>
          </a:xfrm>
        </p:spPr>
        <p:txBody>
          <a:bodyPr/>
          <a:lstStyle>
            <a:lvl1pPr marL="0" indent="0" algn="ctr">
              <a:buFontTx/>
              <a:buNone/>
              <a:defRPr>
                <a:solidFill>
                  <a:srgbClr val="990033"/>
                </a:solidFill>
              </a:defRPr>
            </a:lvl1pPr>
          </a:lstStyle>
          <a:p>
            <a:pPr lvl="0"/>
            <a:r>
              <a:rPr lang="en-US" alt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B792F10-89CB-44AB-A65D-6A5A30865F42}" type="slidenum">
              <a:rPr lang="en-US" altLang="en-US"/>
              <a:pPr>
                <a:defRPr/>
              </a:pPr>
              <a:t>‹#›</a:t>
            </a:fld>
            <a:endParaRPr lang="en-US" altLang="en-US"/>
          </a:p>
        </p:txBody>
      </p:sp>
    </p:spTree>
    <p:extLst>
      <p:ext uri="{BB962C8B-B14F-4D97-AF65-F5344CB8AC3E}">
        <p14:creationId xmlns:p14="http://schemas.microsoft.com/office/powerpoint/2010/main" val="32846123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973463-59ED-4052-850C-6FF94D1016C1}" type="slidenum">
              <a:rPr lang="en-US" altLang="en-US"/>
              <a:pPr>
                <a:defRPr/>
              </a:pPr>
              <a:t>‹#›</a:t>
            </a:fld>
            <a:endParaRPr lang="en-US" altLang="en-US"/>
          </a:p>
        </p:txBody>
      </p:sp>
    </p:spTree>
    <p:extLst>
      <p:ext uri="{BB962C8B-B14F-4D97-AF65-F5344CB8AC3E}">
        <p14:creationId xmlns:p14="http://schemas.microsoft.com/office/powerpoint/2010/main" val="339064253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48577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4857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099CDCF-E86B-4258-B9CE-A16915B80EDB}" type="slidenum">
              <a:rPr lang="en-US" altLang="en-US"/>
              <a:pPr>
                <a:defRPr/>
              </a:pPr>
              <a:t>‹#›</a:t>
            </a:fld>
            <a:endParaRPr lang="en-US" altLang="en-US"/>
          </a:p>
        </p:txBody>
      </p:sp>
    </p:spTree>
    <p:extLst>
      <p:ext uri="{BB962C8B-B14F-4D97-AF65-F5344CB8AC3E}">
        <p14:creationId xmlns:p14="http://schemas.microsoft.com/office/powerpoint/2010/main" val="105357095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717E62-CBD3-436C-BF9F-9D3B0005FF44}" type="slidenum">
              <a:rPr lang="en-US" altLang="en-US"/>
              <a:pPr>
                <a:defRPr/>
              </a:pPr>
              <a:t>‹#›</a:t>
            </a:fld>
            <a:endParaRPr lang="en-US" altLang="en-US"/>
          </a:p>
        </p:txBody>
      </p:sp>
    </p:spTree>
    <p:extLst>
      <p:ext uri="{BB962C8B-B14F-4D97-AF65-F5344CB8AC3E}">
        <p14:creationId xmlns:p14="http://schemas.microsoft.com/office/powerpoint/2010/main" val="111395188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F312F08-A540-43B0-B35E-8F0A29F43433}" type="slidenum">
              <a:rPr lang="en-US" altLang="en-US"/>
              <a:pPr>
                <a:defRPr/>
              </a:pPr>
              <a:t>‹#›</a:t>
            </a:fld>
            <a:endParaRPr lang="en-US" altLang="en-US"/>
          </a:p>
        </p:txBody>
      </p:sp>
    </p:spTree>
    <p:extLst>
      <p:ext uri="{BB962C8B-B14F-4D97-AF65-F5344CB8AC3E}">
        <p14:creationId xmlns:p14="http://schemas.microsoft.com/office/powerpoint/2010/main" val="163774891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571500"/>
            <a:ext cx="3810000"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571500"/>
            <a:ext cx="3810000" cy="4286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AD0E1AA-EA79-4916-982F-781715C34AA9}" type="slidenum">
              <a:rPr lang="en-US" altLang="en-US"/>
              <a:pPr>
                <a:defRPr/>
              </a:pPr>
              <a:t>‹#›</a:t>
            </a:fld>
            <a:endParaRPr lang="en-US" altLang="en-US"/>
          </a:p>
        </p:txBody>
      </p:sp>
    </p:spTree>
    <p:extLst>
      <p:ext uri="{BB962C8B-B14F-4D97-AF65-F5344CB8AC3E}">
        <p14:creationId xmlns:p14="http://schemas.microsoft.com/office/powerpoint/2010/main" val="284630008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F5CB07C-C774-4F10-886E-F53C1917454C}" type="slidenum">
              <a:rPr lang="en-US" altLang="en-US"/>
              <a:pPr>
                <a:defRPr/>
              </a:pPr>
              <a:t>‹#›</a:t>
            </a:fld>
            <a:endParaRPr lang="en-US" altLang="en-US"/>
          </a:p>
        </p:txBody>
      </p:sp>
    </p:spTree>
    <p:extLst>
      <p:ext uri="{BB962C8B-B14F-4D97-AF65-F5344CB8AC3E}">
        <p14:creationId xmlns:p14="http://schemas.microsoft.com/office/powerpoint/2010/main" val="3061682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95597DD-D7D7-4441-828A-AE14AF50B962}" type="slidenum">
              <a:rPr lang="en-US" altLang="en-US"/>
              <a:pPr>
                <a:defRPr/>
              </a:pPr>
              <a:t>‹#›</a:t>
            </a:fld>
            <a:endParaRPr lang="en-US" altLang="en-US"/>
          </a:p>
        </p:txBody>
      </p:sp>
    </p:spTree>
    <p:extLst>
      <p:ext uri="{BB962C8B-B14F-4D97-AF65-F5344CB8AC3E}">
        <p14:creationId xmlns:p14="http://schemas.microsoft.com/office/powerpoint/2010/main" val="214302139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5B4104FE-CA55-48BB-A4A5-B33CF34F1A05}" type="slidenum">
              <a:rPr lang="en-US" altLang="en-US"/>
              <a:pPr>
                <a:defRPr/>
              </a:pPr>
              <a:t>‹#›</a:t>
            </a:fld>
            <a:endParaRPr lang="en-US" altLang="en-US"/>
          </a:p>
        </p:txBody>
      </p:sp>
    </p:spTree>
    <p:extLst>
      <p:ext uri="{BB962C8B-B14F-4D97-AF65-F5344CB8AC3E}">
        <p14:creationId xmlns:p14="http://schemas.microsoft.com/office/powerpoint/2010/main" val="299462767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5CE6DC4-2FE6-41FE-90F9-7AC80A0BCA8F}" type="slidenum">
              <a:rPr lang="en-US" altLang="en-US"/>
              <a:pPr>
                <a:defRPr/>
              </a:pPr>
              <a:t>‹#›</a:t>
            </a:fld>
            <a:endParaRPr lang="en-US" altLang="en-US"/>
          </a:p>
        </p:txBody>
      </p:sp>
    </p:spTree>
    <p:extLst>
      <p:ext uri="{BB962C8B-B14F-4D97-AF65-F5344CB8AC3E}">
        <p14:creationId xmlns:p14="http://schemas.microsoft.com/office/powerpoint/2010/main" val="24131415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B8CEB56-BDA6-4A94-A5A9-04A947DEDA56}" type="slidenum">
              <a:rPr lang="en-US" altLang="en-US"/>
              <a:pPr>
                <a:defRPr/>
              </a:pPr>
              <a:t>‹#›</a:t>
            </a:fld>
            <a:endParaRPr lang="en-US" altLang="en-US"/>
          </a:p>
        </p:txBody>
      </p:sp>
    </p:spTree>
    <p:extLst>
      <p:ext uri="{BB962C8B-B14F-4D97-AF65-F5344CB8AC3E}">
        <p14:creationId xmlns:p14="http://schemas.microsoft.com/office/powerpoint/2010/main" val="349402870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571500"/>
            <a:ext cx="77724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2"/>
          <p:cNvSpPr>
            <a:spLocks noGrp="1" noChangeArrowheads="1"/>
          </p:cNvSpPr>
          <p:nvPr>
            <p:ph type="title"/>
          </p:nvPr>
        </p:nvSpPr>
        <p:spPr bwMode="auto">
          <a:xfrm>
            <a:off x="0" y="0"/>
            <a:ext cx="9144000" cy="5715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0" y="4972050"/>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ltLang="en-US"/>
          </a:p>
        </p:txBody>
      </p:sp>
      <p:sp>
        <p:nvSpPr>
          <p:cNvPr id="1029" name="Rectangle 5"/>
          <p:cNvSpPr>
            <a:spLocks noGrp="1" noChangeArrowheads="1"/>
          </p:cNvSpPr>
          <p:nvPr>
            <p:ph type="ftr" sz="quarter" idx="3"/>
          </p:nvPr>
        </p:nvSpPr>
        <p:spPr bwMode="auto">
          <a:xfrm>
            <a:off x="3124200" y="4972050"/>
            <a:ext cx="28956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ltLang="en-US"/>
          </a:p>
        </p:txBody>
      </p:sp>
      <p:sp>
        <p:nvSpPr>
          <p:cNvPr id="1030" name="Rectangle 6"/>
          <p:cNvSpPr>
            <a:spLocks noGrp="1" noChangeArrowheads="1"/>
          </p:cNvSpPr>
          <p:nvPr>
            <p:ph type="sldNum" sz="quarter" idx="4"/>
          </p:nvPr>
        </p:nvSpPr>
        <p:spPr bwMode="auto">
          <a:xfrm>
            <a:off x="7239000" y="4972050"/>
            <a:ext cx="1905000" cy="17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62910E8-70C0-4412-AAC7-4754B730B8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000">
          <a:solidFill>
            <a:schemeClr val="bg1"/>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a:solidFill>
            <a:schemeClr val="bg1"/>
          </a:solidFill>
          <a:effectLst>
            <a:outerShdw blurRad="38100" dist="38100" dir="2700000" algn="tl">
              <a:srgbClr val="000000"/>
            </a:outerShdw>
          </a:effectLst>
          <a:latin typeface="Impact" pitchFamily="34" charset="0"/>
        </a:defRPr>
      </a:lvl2pPr>
      <a:lvl3pPr algn="ctr" rtl="0" eaLnBrk="0" fontAlgn="base" hangingPunct="0">
        <a:spcBef>
          <a:spcPct val="0"/>
        </a:spcBef>
        <a:spcAft>
          <a:spcPct val="0"/>
        </a:spcAft>
        <a:defRPr sz="4000">
          <a:solidFill>
            <a:schemeClr val="bg1"/>
          </a:solidFill>
          <a:effectLst>
            <a:outerShdw blurRad="38100" dist="38100" dir="2700000" algn="tl">
              <a:srgbClr val="000000"/>
            </a:outerShdw>
          </a:effectLst>
          <a:latin typeface="Impact" pitchFamily="34" charset="0"/>
        </a:defRPr>
      </a:lvl3pPr>
      <a:lvl4pPr algn="ctr" rtl="0" eaLnBrk="0" fontAlgn="base" hangingPunct="0">
        <a:spcBef>
          <a:spcPct val="0"/>
        </a:spcBef>
        <a:spcAft>
          <a:spcPct val="0"/>
        </a:spcAft>
        <a:defRPr sz="4000">
          <a:solidFill>
            <a:schemeClr val="bg1"/>
          </a:solidFill>
          <a:effectLst>
            <a:outerShdw blurRad="38100" dist="38100" dir="2700000" algn="tl">
              <a:srgbClr val="000000"/>
            </a:outerShdw>
          </a:effectLst>
          <a:latin typeface="Impact" pitchFamily="34" charset="0"/>
        </a:defRPr>
      </a:lvl4pPr>
      <a:lvl5pPr algn="ctr" rtl="0" eaLnBrk="0" fontAlgn="base" hangingPunct="0">
        <a:spcBef>
          <a:spcPct val="0"/>
        </a:spcBef>
        <a:spcAft>
          <a:spcPct val="0"/>
        </a:spcAft>
        <a:defRPr sz="4000">
          <a:solidFill>
            <a:schemeClr val="bg1"/>
          </a:solidFill>
          <a:effectLst>
            <a:outerShdw blurRad="38100" dist="38100" dir="2700000" algn="tl">
              <a:srgbClr val="000000"/>
            </a:outerShdw>
          </a:effectLst>
          <a:latin typeface="Impact" pitchFamily="34" charset="0"/>
        </a:defRPr>
      </a:lvl5pPr>
      <a:lvl6pPr marL="457200" algn="ctr" rtl="0" fontAlgn="base">
        <a:spcBef>
          <a:spcPct val="0"/>
        </a:spcBef>
        <a:spcAft>
          <a:spcPct val="0"/>
        </a:spcAft>
        <a:defRPr sz="4000">
          <a:solidFill>
            <a:schemeClr val="bg1"/>
          </a:solidFill>
          <a:effectLst>
            <a:outerShdw blurRad="38100" dist="38100" dir="2700000" algn="tl">
              <a:srgbClr val="000000"/>
            </a:outerShdw>
          </a:effectLst>
          <a:latin typeface="Impact" pitchFamily="34" charset="0"/>
        </a:defRPr>
      </a:lvl6pPr>
      <a:lvl7pPr marL="914400" algn="ctr" rtl="0" fontAlgn="base">
        <a:spcBef>
          <a:spcPct val="0"/>
        </a:spcBef>
        <a:spcAft>
          <a:spcPct val="0"/>
        </a:spcAft>
        <a:defRPr sz="4000">
          <a:solidFill>
            <a:schemeClr val="bg1"/>
          </a:solidFill>
          <a:effectLst>
            <a:outerShdw blurRad="38100" dist="38100" dir="2700000" algn="tl">
              <a:srgbClr val="000000"/>
            </a:outerShdw>
          </a:effectLst>
          <a:latin typeface="Impact" pitchFamily="34" charset="0"/>
        </a:defRPr>
      </a:lvl7pPr>
      <a:lvl8pPr marL="1371600" algn="ctr" rtl="0" fontAlgn="base">
        <a:spcBef>
          <a:spcPct val="0"/>
        </a:spcBef>
        <a:spcAft>
          <a:spcPct val="0"/>
        </a:spcAft>
        <a:defRPr sz="4000">
          <a:solidFill>
            <a:schemeClr val="bg1"/>
          </a:solidFill>
          <a:effectLst>
            <a:outerShdw blurRad="38100" dist="38100" dir="2700000" algn="tl">
              <a:srgbClr val="000000"/>
            </a:outerShdw>
          </a:effectLst>
          <a:latin typeface="Impact" pitchFamily="34" charset="0"/>
        </a:defRPr>
      </a:lvl8pPr>
      <a:lvl9pPr marL="1828800" algn="ctr" rtl="0" fontAlgn="base">
        <a:spcBef>
          <a:spcPct val="0"/>
        </a:spcBef>
        <a:spcAft>
          <a:spcPct val="0"/>
        </a:spcAft>
        <a:defRPr sz="4000">
          <a:solidFill>
            <a:schemeClr val="bg1"/>
          </a:solidFill>
          <a:effectLst>
            <a:outerShdw blurRad="38100" dist="38100" dir="2700000" algn="tl">
              <a:srgbClr val="000000"/>
            </a:outerShdw>
          </a:effectLst>
          <a:latin typeface="Impact" pitchFamily="34"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D6D6F5"/>
        </a:solidFill>
        <a:effectLst/>
      </p:bgPr>
    </p:bg>
    <p:spTree>
      <p:nvGrpSpPr>
        <p:cNvPr id="1" name=""/>
        <p:cNvGrpSpPr/>
        <p:nvPr/>
      </p:nvGrpSpPr>
      <p:grpSpPr>
        <a:xfrm>
          <a:off x="0" y="0"/>
          <a:ext cx="0" cy="0"/>
          <a:chOff x="0" y="0"/>
          <a:chExt cx="0" cy="0"/>
        </a:xfrm>
      </p:grpSpPr>
      <p:pic>
        <p:nvPicPr>
          <p:cNvPr id="4098" name="Picture 5" descr="http://www.warmwelcome.ca/wp-content/uploads/2013/01/title-sl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Rectangle 4"/>
          <p:cNvSpPr>
            <a:spLocks noGrp="1" noChangeArrowheads="1"/>
          </p:cNvSpPr>
          <p:nvPr>
            <p:ph type="ctrTitle"/>
          </p:nvPr>
        </p:nvSpPr>
        <p:spPr>
          <a:xfrm>
            <a:off x="3733800" y="4171950"/>
            <a:ext cx="5105400" cy="742950"/>
          </a:xfrm>
          <a:solidFill>
            <a:srgbClr val="000066"/>
          </a:solidFill>
          <a:scene3d>
            <a:camera prst="legacyObliqueTopLeft"/>
            <a:lightRig rig="legacyFlat3" dir="t"/>
          </a:scene3d>
          <a:sp3d extrusionH="430200" prstMaterial="legacyMatte">
            <a:bevelT w="13500" h="13500" prst="angle"/>
            <a:bevelB w="13500" h="13500" prst="angle"/>
            <a:extrusionClr>
              <a:srgbClr val="000066"/>
            </a:extrusionClr>
          </a:sp3d>
        </p:spPr>
        <p:txBody>
          <a:bodyPr>
            <a:flatTx/>
          </a:bodyPr>
          <a:lstStyle/>
          <a:p>
            <a:pPr eaLnBrk="1" hangingPunct="1">
              <a:defRPr/>
            </a:pPr>
            <a:r>
              <a:rPr lang="en-US" altLang="en-US" sz="3200" dirty="0" smtClean="0">
                <a:effectLst>
                  <a:outerShdw blurRad="38100" dist="38100" dir="2700000" algn="tl">
                    <a:srgbClr val="000000"/>
                  </a:outerShdw>
                </a:effectLst>
              </a:rPr>
              <a:t>What Hath the Lord Spoken?</a:t>
            </a:r>
          </a:p>
        </p:txBody>
      </p:sp>
      <p:sp>
        <p:nvSpPr>
          <p:cNvPr id="4100" name="TextBox 1"/>
          <p:cNvSpPr txBox="1">
            <a:spLocks noChangeArrowheads="1"/>
          </p:cNvSpPr>
          <p:nvPr/>
        </p:nvSpPr>
        <p:spPr bwMode="auto">
          <a:xfrm>
            <a:off x="5029200" y="2992041"/>
            <a:ext cx="3810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4400">
                <a:latin typeface="Bookman Old Style" pitchFamily="18" charset="0"/>
              </a:rPr>
              <a:t>That SAVES</a:t>
            </a:r>
          </a:p>
        </p:txBody>
      </p:sp>
      <p:sp>
        <p:nvSpPr>
          <p:cNvPr id="2" name="TextBox 1"/>
          <p:cNvSpPr txBox="1"/>
          <p:nvPr/>
        </p:nvSpPr>
        <p:spPr>
          <a:xfrm>
            <a:off x="381000" y="285750"/>
            <a:ext cx="5889754" cy="830997"/>
          </a:xfrm>
          <a:prstGeom prst="rect">
            <a:avLst/>
          </a:prstGeom>
          <a:noFill/>
        </p:spPr>
        <p:txBody>
          <a:bodyPr wrap="none" rtlCol="0">
            <a:spAutoFit/>
          </a:bodyPr>
          <a:lstStyle/>
          <a:p>
            <a:r>
              <a:rPr lang="en-US" sz="4800" dirty="0" smtClean="0">
                <a:latin typeface="Baskerville Old Face" panose="02020602080505020303" pitchFamily="18" charset="0"/>
              </a:rPr>
              <a:t>The Law of the Lord </a:t>
            </a:r>
            <a:r>
              <a:rPr lang="en-US" sz="2800" dirty="0" smtClean="0">
                <a:latin typeface="Baskerville Old Face" panose="02020602080505020303" pitchFamily="18" charset="0"/>
              </a:rPr>
              <a:t>&amp;</a:t>
            </a:r>
            <a:endParaRPr lang="en-US" sz="4800" dirty="0">
              <a:latin typeface="Baskerville Old Face" panose="02020602080505020303"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fade">
                                      <p:cBhvr>
                                        <p:cTn id="7" dur="500"/>
                                        <p:tgtEl>
                                          <p:spTgt spid="103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ln>
            <a:solidFill>
              <a:schemeClr val="tx1"/>
            </a:solidFill>
            <a:miter lim="800000"/>
            <a:headEnd/>
            <a:tailEnd/>
          </a:ln>
        </p:spPr>
        <p:txBody>
          <a:bodyPr/>
          <a:lstStyle/>
          <a:p>
            <a:pPr eaLnBrk="1" hangingPunct="1">
              <a:tabLst>
                <a:tab pos="8809038" algn="l"/>
              </a:tabLst>
              <a:defRPr/>
            </a:pPr>
            <a:r>
              <a:rPr lang="en-US" altLang="en-US" sz="3600" dirty="0" smtClean="0"/>
              <a:t>Saving Grace is Through </a:t>
            </a:r>
            <a:r>
              <a:rPr lang="en-US" altLang="en-US" sz="3600" dirty="0" smtClean="0">
                <a:solidFill>
                  <a:srgbClr val="FFFF00"/>
                </a:solidFill>
              </a:rPr>
              <a:t>Faith</a:t>
            </a:r>
          </a:p>
        </p:txBody>
      </p:sp>
      <p:sp>
        <p:nvSpPr>
          <p:cNvPr id="107523" name="Rectangle 3"/>
          <p:cNvSpPr>
            <a:spLocks noGrp="1" noChangeArrowheads="1"/>
          </p:cNvSpPr>
          <p:nvPr>
            <p:ph type="body" sz="half" idx="1"/>
          </p:nvPr>
        </p:nvSpPr>
        <p:spPr>
          <a:xfrm>
            <a:off x="152400" y="590550"/>
            <a:ext cx="4419600" cy="455295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God’s Side</a:t>
            </a:r>
          </a:p>
          <a:p>
            <a:pPr marL="457200" indent="-457200" algn="ctr" eaLnBrk="1" hangingPunct="1">
              <a:buFontTx/>
              <a:buNone/>
            </a:pPr>
            <a:r>
              <a:rPr lang="en-US" altLang="en-US" sz="2400" dirty="0" smtClean="0">
                <a:solidFill>
                  <a:srgbClr val="0000FF"/>
                </a:solidFill>
              </a:rPr>
              <a:t>(God </a:t>
            </a:r>
            <a:r>
              <a:rPr lang="en-US" altLang="en-US" sz="2400" u="sng" dirty="0" smtClean="0">
                <a:solidFill>
                  <a:srgbClr val="0000FF"/>
                </a:solidFill>
              </a:rPr>
              <a:t>Owes</a:t>
            </a:r>
            <a:r>
              <a:rPr lang="en-US" altLang="en-US" sz="2400" dirty="0" smtClean="0">
                <a:solidFill>
                  <a:srgbClr val="0000FF"/>
                </a:solidFill>
              </a:rPr>
              <a:t> Us Nothing)</a:t>
            </a:r>
          </a:p>
          <a:p>
            <a:pPr marL="457200" indent="-457200" eaLnBrk="1" hangingPunct="1">
              <a:buFontTx/>
              <a:buAutoNum type="arabicPeriod"/>
            </a:pPr>
            <a:r>
              <a:rPr lang="en-US" altLang="en-US" sz="2400" dirty="0" smtClean="0"/>
              <a:t>Christ</a:t>
            </a:r>
            <a:r>
              <a:rPr lang="en-US" altLang="en-US" sz="2400" b="0" dirty="0" smtClean="0"/>
              <a:t> is the gift of God’s grace – </a:t>
            </a:r>
            <a:r>
              <a:rPr lang="en-US" altLang="en-US" sz="2400" dirty="0" smtClean="0">
                <a:solidFill>
                  <a:srgbClr val="FF0000"/>
                </a:solidFill>
              </a:rPr>
              <a:t>2 Cor. 8:9</a:t>
            </a:r>
          </a:p>
          <a:p>
            <a:pPr marL="457200" indent="-457200" eaLnBrk="1" hangingPunct="1">
              <a:buFontTx/>
              <a:buAutoNum type="arabicPeriod"/>
            </a:pPr>
            <a:r>
              <a:rPr lang="en-US" altLang="en-US" sz="2400" b="0" dirty="0" smtClean="0"/>
              <a:t>Jesus’ </a:t>
            </a:r>
            <a:r>
              <a:rPr lang="en-US" altLang="en-US" sz="2400" dirty="0" smtClean="0"/>
              <a:t>death</a:t>
            </a:r>
            <a:r>
              <a:rPr lang="en-US" altLang="en-US" sz="2400" b="0" dirty="0" smtClean="0"/>
              <a:t> an act of God’s grace – </a:t>
            </a:r>
            <a:r>
              <a:rPr lang="en-US" altLang="en-US" sz="2400" dirty="0" smtClean="0">
                <a:solidFill>
                  <a:srgbClr val="FF0000"/>
                </a:solidFill>
              </a:rPr>
              <a:t>Heb. 2:9</a:t>
            </a:r>
          </a:p>
          <a:p>
            <a:pPr marL="457200" indent="-457200" eaLnBrk="1" hangingPunct="1">
              <a:buFontTx/>
              <a:buAutoNum type="arabicPeriod"/>
            </a:pPr>
            <a:r>
              <a:rPr lang="en-US" altLang="en-US" sz="2400" dirty="0" smtClean="0"/>
              <a:t>Gospel</a:t>
            </a:r>
            <a:r>
              <a:rPr lang="en-US" altLang="en-US" sz="2400" b="0" dirty="0" smtClean="0"/>
              <a:t> is a matter of grace – </a:t>
            </a:r>
            <a:r>
              <a:rPr lang="en-US" altLang="en-US" sz="2400" dirty="0" smtClean="0">
                <a:solidFill>
                  <a:srgbClr val="FF0000"/>
                </a:solidFill>
              </a:rPr>
              <a:t>Acts 20:24</a:t>
            </a:r>
          </a:p>
          <a:p>
            <a:pPr marL="457200" indent="-457200" eaLnBrk="1" hangingPunct="1">
              <a:buFontTx/>
              <a:buAutoNum type="arabicPeriod"/>
            </a:pPr>
            <a:r>
              <a:rPr lang="en-US" altLang="en-US" sz="2400" b="0" dirty="0" smtClean="0"/>
              <a:t>His </a:t>
            </a:r>
            <a:r>
              <a:rPr lang="en-US" altLang="en-US" sz="2400" dirty="0" smtClean="0"/>
              <a:t>teaching</a:t>
            </a:r>
            <a:r>
              <a:rPr lang="en-US" altLang="en-US" sz="2400" b="0" dirty="0" smtClean="0"/>
              <a:t> is part of grace – </a:t>
            </a:r>
            <a:r>
              <a:rPr lang="en-US" altLang="en-US" sz="2400" dirty="0" smtClean="0">
                <a:solidFill>
                  <a:srgbClr val="FF0000"/>
                </a:solidFill>
              </a:rPr>
              <a:t>Titus 2:11-12</a:t>
            </a:r>
          </a:p>
        </p:txBody>
      </p:sp>
      <p:sp>
        <p:nvSpPr>
          <p:cNvPr id="3" name="Rounded Rectangular Callout 2"/>
          <p:cNvSpPr/>
          <p:nvPr/>
        </p:nvSpPr>
        <p:spPr bwMode="auto">
          <a:xfrm>
            <a:off x="4724400" y="742950"/>
            <a:ext cx="4114800" cy="2971800"/>
          </a:xfrm>
          <a:prstGeom prst="wedgeRoundRectCallout">
            <a:avLst>
              <a:gd name="adj1" fmla="val -79765"/>
              <a:gd name="adj2" fmla="val -485"/>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600" dirty="0"/>
              <a:t>For ye know the grace of our Lord Jesus Christ, that, though he was rich, yet for your sakes he became poor, that ye through his poverty might become rich. </a:t>
            </a:r>
          </a:p>
        </p:txBody>
      </p:sp>
      <p:sp>
        <p:nvSpPr>
          <p:cNvPr id="9" name="Rounded Rectangular Callout 8"/>
          <p:cNvSpPr/>
          <p:nvPr/>
        </p:nvSpPr>
        <p:spPr bwMode="auto">
          <a:xfrm>
            <a:off x="4724400" y="1769269"/>
            <a:ext cx="4114800" cy="1564481"/>
          </a:xfrm>
          <a:prstGeom prst="wedgeRoundRectCallout">
            <a:avLst>
              <a:gd name="adj1" fmla="val -66217"/>
              <a:gd name="adj2" fmla="val 30649"/>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800" dirty="0"/>
              <a:t>…that by the grace of God he should taste of death for every </a:t>
            </a:r>
            <a:r>
              <a:rPr lang="en-US" sz="2800" i="1" dirty="0"/>
              <a:t>man</a:t>
            </a:r>
            <a:r>
              <a:rPr lang="en-US" sz="2800" dirty="0"/>
              <a:t>. </a:t>
            </a:r>
          </a:p>
          <a:p>
            <a:pPr>
              <a:defRPr/>
            </a:pPr>
            <a:endParaRPr lang="en-US" sz="2800" dirty="0"/>
          </a:p>
        </p:txBody>
      </p:sp>
      <p:sp>
        <p:nvSpPr>
          <p:cNvPr id="10" name="Rounded Rectangular Callout 9"/>
          <p:cNvSpPr/>
          <p:nvPr/>
        </p:nvSpPr>
        <p:spPr bwMode="auto">
          <a:xfrm>
            <a:off x="4800600" y="2495550"/>
            <a:ext cx="4114800" cy="2209800"/>
          </a:xfrm>
          <a:prstGeom prst="wedgeRoundRectCallout">
            <a:avLst>
              <a:gd name="adj1" fmla="val -97414"/>
              <a:gd name="adj2" fmla="val 9209"/>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600" dirty="0"/>
              <a:t>…the ministry which I received from the Lord Jesus, to testify the gospel of the grace of God. </a:t>
            </a:r>
          </a:p>
        </p:txBody>
      </p:sp>
      <p:sp>
        <p:nvSpPr>
          <p:cNvPr id="11" name="Rounded Rectangular Callout 10"/>
          <p:cNvSpPr/>
          <p:nvPr/>
        </p:nvSpPr>
        <p:spPr bwMode="auto">
          <a:xfrm>
            <a:off x="4721469" y="742950"/>
            <a:ext cx="4114800" cy="4267200"/>
          </a:xfrm>
          <a:prstGeom prst="wedgeRoundRectCallout">
            <a:avLst>
              <a:gd name="adj1" fmla="val -62777"/>
              <a:gd name="adj2" fmla="val 41568"/>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en-US" sz="2600" dirty="0"/>
              <a:t>For the grace of God hath appeared, bringing salvation to all men, </a:t>
            </a:r>
            <a:r>
              <a:rPr lang="en-US" sz="2600" b="1" baseline="30000" dirty="0">
                <a:solidFill>
                  <a:srgbClr val="C00000"/>
                </a:solidFill>
              </a:rPr>
              <a:t>12</a:t>
            </a:r>
            <a:r>
              <a:rPr lang="en-US" sz="2600" dirty="0"/>
              <a:t>  instructing us, to the intent that, denying ungodliness and worldly lusts, we should live soberly and righteously and godly in this present world;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7523">
                                            <p:bg/>
                                          </p:spTgt>
                                        </p:tgtEl>
                                        <p:attrNameLst>
                                          <p:attrName>style.visibility</p:attrName>
                                        </p:attrNameLst>
                                      </p:cBhvr>
                                      <p:to>
                                        <p:strVal val="visible"/>
                                      </p:to>
                                    </p:set>
                                    <p:anim calcmode="lin" valueType="num">
                                      <p:cBhvr>
                                        <p:cTn id="7" dur="500" fill="hold"/>
                                        <p:tgtEl>
                                          <p:spTgt spid="107523">
                                            <p:bg/>
                                          </p:spTgt>
                                        </p:tgtEl>
                                        <p:attrNameLst>
                                          <p:attrName>ppt_w</p:attrName>
                                        </p:attrNameLst>
                                      </p:cBhvr>
                                      <p:tavLst>
                                        <p:tav tm="0">
                                          <p:val>
                                            <p:fltVal val="0"/>
                                          </p:val>
                                        </p:tav>
                                        <p:tav tm="100000">
                                          <p:val>
                                            <p:strVal val="#ppt_w"/>
                                          </p:val>
                                        </p:tav>
                                      </p:tavLst>
                                    </p:anim>
                                    <p:anim calcmode="lin" valueType="num">
                                      <p:cBhvr>
                                        <p:cTn id="8" dur="500" fill="hold"/>
                                        <p:tgtEl>
                                          <p:spTgt spid="107523">
                                            <p:bg/>
                                          </p:spTgt>
                                        </p:tgtEl>
                                        <p:attrNameLst>
                                          <p:attrName>ppt_h</p:attrName>
                                        </p:attrNameLst>
                                      </p:cBhvr>
                                      <p:tavLst>
                                        <p:tav tm="0">
                                          <p:val>
                                            <p:fltVal val="0"/>
                                          </p:val>
                                        </p:tav>
                                        <p:tav tm="100000">
                                          <p:val>
                                            <p:strVal val="#ppt_h"/>
                                          </p:val>
                                        </p:tav>
                                      </p:tavLst>
                                    </p:anim>
                                    <p:animEffect transition="in" filter="fade">
                                      <p:cBhvr>
                                        <p:cTn id="9" dur="500"/>
                                        <p:tgtEl>
                                          <p:spTgt spid="107523">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7523">
                                            <p:txEl>
                                              <p:pRg st="0" end="0"/>
                                            </p:txEl>
                                          </p:spTgt>
                                        </p:tgtEl>
                                        <p:attrNameLst>
                                          <p:attrName>style.visibility</p:attrName>
                                        </p:attrNameLst>
                                      </p:cBhvr>
                                      <p:to>
                                        <p:strVal val="visible"/>
                                      </p:to>
                                    </p:set>
                                    <p:anim calcmode="lin" valueType="num">
                                      <p:cBhvr>
                                        <p:cTn id="14" dur="5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752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75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7523">
                                            <p:txEl>
                                              <p:pRg st="1" end="1"/>
                                            </p:txEl>
                                          </p:spTgt>
                                        </p:tgtEl>
                                        <p:attrNameLst>
                                          <p:attrName>style.visibility</p:attrName>
                                        </p:attrNameLst>
                                      </p:cBhvr>
                                      <p:to>
                                        <p:strVal val="visible"/>
                                      </p:to>
                                    </p:set>
                                    <p:anim calcmode="lin" valueType="num">
                                      <p:cBhvr>
                                        <p:cTn id="21" dur="5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752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75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7523">
                                            <p:txEl>
                                              <p:pRg st="2" end="2"/>
                                            </p:txEl>
                                          </p:spTgt>
                                        </p:tgtEl>
                                        <p:attrNameLst>
                                          <p:attrName>style.visibility</p:attrName>
                                        </p:attrNameLst>
                                      </p:cBhvr>
                                      <p:to>
                                        <p:strVal val="visible"/>
                                      </p:to>
                                    </p:set>
                                    <p:anim calcmode="lin" valueType="num">
                                      <p:cBhvr>
                                        <p:cTn id="28" dur="5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752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752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07523">
                                            <p:txEl>
                                              <p:pRg st="3" end="3"/>
                                            </p:txEl>
                                          </p:spTgt>
                                        </p:tgtEl>
                                        <p:attrNameLst>
                                          <p:attrName>style.visibility</p:attrName>
                                        </p:attrNameLst>
                                      </p:cBhvr>
                                      <p:to>
                                        <p:strVal val="visible"/>
                                      </p:to>
                                    </p:set>
                                    <p:anim calcmode="lin" valueType="num">
                                      <p:cBhvr>
                                        <p:cTn id="40" dur="500" fill="hold"/>
                                        <p:tgtEl>
                                          <p:spTgt spid="107523">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107523">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10752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07523">
                                            <p:txEl>
                                              <p:pRg st="4" end="4"/>
                                            </p:txEl>
                                          </p:spTgt>
                                        </p:tgtEl>
                                        <p:attrNameLst>
                                          <p:attrName>style.visibility</p:attrName>
                                        </p:attrNameLst>
                                      </p:cBhvr>
                                      <p:to>
                                        <p:strVal val="visible"/>
                                      </p:to>
                                    </p:set>
                                    <p:anim calcmode="lin" valueType="num">
                                      <p:cBhvr>
                                        <p:cTn id="52" dur="500" fill="hold"/>
                                        <p:tgtEl>
                                          <p:spTgt spid="10752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0752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07523">
                                            <p:txEl>
                                              <p:pRg st="4" end="4"/>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07523">
                                            <p:txEl>
                                              <p:pRg st="5" end="5"/>
                                            </p:txEl>
                                          </p:spTgt>
                                        </p:tgtEl>
                                        <p:attrNameLst>
                                          <p:attrName>style.visibility</p:attrName>
                                        </p:attrNameLst>
                                      </p:cBhvr>
                                      <p:to>
                                        <p:strVal val="visible"/>
                                      </p:to>
                                    </p:set>
                                    <p:anim calcmode="lin" valueType="num">
                                      <p:cBhvr>
                                        <p:cTn id="64" dur="500" fill="hold"/>
                                        <p:tgtEl>
                                          <p:spTgt spid="107523">
                                            <p:txEl>
                                              <p:pRg st="5" end="5"/>
                                            </p:txEl>
                                          </p:spTgt>
                                        </p:tgtEl>
                                        <p:attrNameLst>
                                          <p:attrName>ppt_w</p:attrName>
                                        </p:attrNameLst>
                                      </p:cBhvr>
                                      <p:tavLst>
                                        <p:tav tm="0">
                                          <p:val>
                                            <p:fltVal val="0"/>
                                          </p:val>
                                        </p:tav>
                                        <p:tav tm="100000">
                                          <p:val>
                                            <p:strVal val="#ppt_w"/>
                                          </p:val>
                                        </p:tav>
                                      </p:tavLst>
                                    </p:anim>
                                    <p:anim calcmode="lin" valueType="num">
                                      <p:cBhvr>
                                        <p:cTn id="65" dur="500" fill="hold"/>
                                        <p:tgtEl>
                                          <p:spTgt spid="107523">
                                            <p:txEl>
                                              <p:pRg st="5" end="5"/>
                                            </p:txEl>
                                          </p:spTgt>
                                        </p:tgtEl>
                                        <p:attrNameLst>
                                          <p:attrName>ppt_h</p:attrName>
                                        </p:attrNameLst>
                                      </p:cBhvr>
                                      <p:tavLst>
                                        <p:tav tm="0">
                                          <p:val>
                                            <p:fltVal val="0"/>
                                          </p:val>
                                        </p:tav>
                                        <p:tav tm="100000">
                                          <p:val>
                                            <p:strVal val="#ppt_h"/>
                                          </p:val>
                                        </p:tav>
                                      </p:tavLst>
                                    </p:anim>
                                    <p:animEffect transition="in" filter="fade">
                                      <p:cBhvr>
                                        <p:cTn id="66" dur="500"/>
                                        <p:tgtEl>
                                          <p:spTgt spid="107523">
                                            <p:txEl>
                                              <p:pRg st="5" end="5"/>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nimBg="1"/>
      <p:bldP spid="3"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ln>
            <a:solidFill>
              <a:schemeClr val="tx1"/>
            </a:solidFill>
            <a:miter lim="800000"/>
            <a:headEnd/>
            <a:tailEnd/>
          </a:ln>
        </p:spPr>
        <p:txBody>
          <a:bodyPr/>
          <a:lstStyle/>
          <a:p>
            <a:pPr eaLnBrk="1" hangingPunct="1">
              <a:tabLst>
                <a:tab pos="8809038" algn="l"/>
              </a:tabLst>
              <a:defRPr/>
            </a:pPr>
            <a:r>
              <a:rPr lang="en-US" altLang="en-US" sz="3600" dirty="0" smtClean="0"/>
              <a:t>Saving Grace is Through </a:t>
            </a:r>
            <a:r>
              <a:rPr lang="en-US" altLang="en-US" sz="3600" dirty="0" smtClean="0">
                <a:solidFill>
                  <a:srgbClr val="FFFF00"/>
                </a:solidFill>
              </a:rPr>
              <a:t>Faith</a:t>
            </a:r>
          </a:p>
        </p:txBody>
      </p:sp>
      <p:sp>
        <p:nvSpPr>
          <p:cNvPr id="12291" name="Rectangle 3"/>
          <p:cNvSpPr>
            <a:spLocks noGrp="1" noChangeArrowheads="1"/>
          </p:cNvSpPr>
          <p:nvPr>
            <p:ph type="body" sz="half" idx="1"/>
          </p:nvPr>
        </p:nvSpPr>
        <p:spPr>
          <a:xfrm>
            <a:off x="152400" y="590550"/>
            <a:ext cx="4343400" cy="438150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God’s Side</a:t>
            </a:r>
          </a:p>
          <a:p>
            <a:pPr marL="457200" indent="-457200" algn="ctr" eaLnBrk="1" hangingPunct="1">
              <a:buFontTx/>
              <a:buNone/>
            </a:pPr>
            <a:r>
              <a:rPr lang="en-US" altLang="en-US" sz="2400" dirty="0" smtClean="0">
                <a:solidFill>
                  <a:srgbClr val="0000FF"/>
                </a:solidFill>
              </a:rPr>
              <a:t>(God </a:t>
            </a:r>
            <a:r>
              <a:rPr lang="en-US" altLang="en-US" sz="2400" u="sng" dirty="0" smtClean="0">
                <a:solidFill>
                  <a:srgbClr val="0000FF"/>
                </a:solidFill>
              </a:rPr>
              <a:t>Owes</a:t>
            </a:r>
            <a:r>
              <a:rPr lang="en-US" altLang="en-US" sz="2400" dirty="0" smtClean="0">
                <a:solidFill>
                  <a:srgbClr val="0000FF"/>
                </a:solidFill>
              </a:rPr>
              <a:t> Us Nothing)</a:t>
            </a:r>
          </a:p>
          <a:p>
            <a:pPr marL="457200" indent="-457200" eaLnBrk="1" hangingPunct="1">
              <a:buFontTx/>
              <a:buAutoNum type="arabicPeriod"/>
            </a:pPr>
            <a:r>
              <a:rPr lang="en-US" altLang="en-US" sz="2400" dirty="0" smtClean="0"/>
              <a:t>Christ</a:t>
            </a:r>
            <a:r>
              <a:rPr lang="en-US" altLang="en-US" sz="2400" b="0" dirty="0" smtClean="0"/>
              <a:t> is the gift of God’s grace – </a:t>
            </a:r>
            <a:r>
              <a:rPr lang="en-US" altLang="en-US" sz="2400" dirty="0" smtClean="0">
                <a:solidFill>
                  <a:srgbClr val="FF0000"/>
                </a:solidFill>
              </a:rPr>
              <a:t>2 Cor. 8:9</a:t>
            </a:r>
          </a:p>
          <a:p>
            <a:pPr marL="457200" indent="-457200" eaLnBrk="1" hangingPunct="1">
              <a:buFontTx/>
              <a:buAutoNum type="arabicPeriod"/>
            </a:pPr>
            <a:r>
              <a:rPr lang="en-US" altLang="en-US" sz="2400" b="0" dirty="0" smtClean="0"/>
              <a:t>His </a:t>
            </a:r>
            <a:r>
              <a:rPr lang="en-US" altLang="en-US" sz="2400" dirty="0" smtClean="0"/>
              <a:t>death</a:t>
            </a:r>
            <a:r>
              <a:rPr lang="en-US" altLang="en-US" sz="2400" b="0" dirty="0" smtClean="0"/>
              <a:t> an act of God’s grace – </a:t>
            </a:r>
            <a:r>
              <a:rPr lang="en-US" altLang="en-US" sz="2400" dirty="0" smtClean="0">
                <a:solidFill>
                  <a:srgbClr val="FF0000"/>
                </a:solidFill>
              </a:rPr>
              <a:t>Heb. 2:9</a:t>
            </a:r>
          </a:p>
          <a:p>
            <a:pPr marL="457200" indent="-457200" eaLnBrk="1" hangingPunct="1">
              <a:buFontTx/>
              <a:buAutoNum type="arabicPeriod"/>
            </a:pPr>
            <a:r>
              <a:rPr lang="en-US" altLang="en-US" sz="2400" dirty="0" smtClean="0"/>
              <a:t>Gospel</a:t>
            </a:r>
            <a:r>
              <a:rPr lang="en-US" altLang="en-US" sz="2400" b="0" dirty="0" smtClean="0"/>
              <a:t> is a matter of grace – </a:t>
            </a:r>
            <a:r>
              <a:rPr lang="en-US" altLang="en-US" sz="2400" dirty="0" smtClean="0">
                <a:solidFill>
                  <a:srgbClr val="FF0000"/>
                </a:solidFill>
              </a:rPr>
              <a:t>Acts 20:20, 24</a:t>
            </a:r>
          </a:p>
          <a:p>
            <a:pPr marL="457200" indent="-457200" eaLnBrk="1" hangingPunct="1">
              <a:buFontTx/>
              <a:buAutoNum type="arabicPeriod"/>
            </a:pPr>
            <a:r>
              <a:rPr lang="en-US" altLang="en-US" sz="2400" b="0" dirty="0" smtClean="0"/>
              <a:t>His </a:t>
            </a:r>
            <a:r>
              <a:rPr lang="en-US" altLang="en-US" sz="2400" dirty="0" smtClean="0"/>
              <a:t>teaching</a:t>
            </a:r>
            <a:r>
              <a:rPr lang="en-US" altLang="en-US" sz="2400" b="0" dirty="0" smtClean="0"/>
              <a:t> is part of grace – </a:t>
            </a:r>
            <a:r>
              <a:rPr lang="en-US" altLang="en-US" sz="2400" dirty="0" smtClean="0">
                <a:solidFill>
                  <a:srgbClr val="FF0000"/>
                </a:solidFill>
              </a:rPr>
              <a:t>Titus 2:11-12</a:t>
            </a:r>
          </a:p>
        </p:txBody>
      </p:sp>
      <p:sp>
        <p:nvSpPr>
          <p:cNvPr id="107524" name="Rectangle 4"/>
          <p:cNvSpPr>
            <a:spLocks noGrp="1" noChangeArrowheads="1"/>
          </p:cNvSpPr>
          <p:nvPr>
            <p:ph type="body" sz="half" idx="2"/>
          </p:nvPr>
        </p:nvSpPr>
        <p:spPr>
          <a:xfrm>
            <a:off x="4572000" y="590550"/>
            <a:ext cx="4495800" cy="438150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Man’s Side</a:t>
            </a:r>
          </a:p>
          <a:p>
            <a:pPr marL="457200" indent="-457200" eaLnBrk="1" hangingPunct="1">
              <a:buFontTx/>
              <a:buAutoNum type="arabicPeriod"/>
            </a:pPr>
            <a:r>
              <a:rPr lang="en-US" altLang="en-US" sz="2400" dirty="0" smtClean="0"/>
              <a:t>Man must respond </a:t>
            </a:r>
            <a:r>
              <a:rPr lang="en-US" altLang="en-US" sz="2400" b="0" dirty="0" smtClean="0"/>
              <a:t>to God’s grace with an </a:t>
            </a:r>
            <a:r>
              <a:rPr lang="en-US" altLang="en-US" sz="2400" dirty="0" smtClean="0"/>
              <a:t>obedient</a:t>
            </a:r>
            <a:r>
              <a:rPr lang="en-US" altLang="en-US" sz="2400" b="0" dirty="0" smtClean="0"/>
              <a:t> faith – </a:t>
            </a:r>
            <a:r>
              <a:rPr lang="en-US" altLang="en-US" sz="2400" dirty="0" smtClean="0">
                <a:solidFill>
                  <a:srgbClr val="FF0000"/>
                </a:solidFill>
              </a:rPr>
              <a:t>James </a:t>
            </a:r>
            <a:r>
              <a:rPr lang="en-US" altLang="en-US" sz="2400" b="0" i="1" dirty="0" smtClean="0">
                <a:solidFill>
                  <a:srgbClr val="FF0000"/>
                </a:solidFill>
              </a:rPr>
              <a:t>2:17</a:t>
            </a:r>
            <a:r>
              <a:rPr lang="en-US" altLang="en-US" sz="2400" b="0" i="1" dirty="0" smtClean="0">
                <a:solidFill>
                  <a:srgbClr val="000066"/>
                </a:solidFill>
              </a:rPr>
              <a:t>…faith, if it have not works, is dead in itself… Abraham our father justified by works, in that he offered up Isaac…faith wrought w/ his works, and by works was faith made perfect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7524">
                                            <p:txEl>
                                              <p:pRg st="1" end="1"/>
                                            </p:txEl>
                                          </p:spTgt>
                                        </p:tgtEl>
                                        <p:attrNameLst>
                                          <p:attrName>style.visibility</p:attrName>
                                        </p:attrNameLst>
                                      </p:cBhvr>
                                      <p:to>
                                        <p:strVal val="visible"/>
                                      </p:to>
                                    </p:set>
                                    <p:animEffect transition="in" filter="fade">
                                      <p:cBhvr>
                                        <p:cTn id="7" dur="500"/>
                                        <p:tgtEl>
                                          <p:spTgt spid="1075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ln>
            <a:solidFill>
              <a:schemeClr val="tx1"/>
            </a:solidFill>
            <a:miter lim="800000"/>
            <a:headEnd/>
            <a:tailEnd/>
          </a:ln>
        </p:spPr>
        <p:txBody>
          <a:bodyPr/>
          <a:lstStyle/>
          <a:p>
            <a:pPr eaLnBrk="1" hangingPunct="1">
              <a:tabLst>
                <a:tab pos="8809038" algn="l"/>
              </a:tabLst>
              <a:defRPr/>
            </a:pPr>
            <a:r>
              <a:rPr lang="en-US" altLang="en-US" dirty="0" smtClean="0"/>
              <a:t>Saving Grace is Through </a:t>
            </a:r>
            <a:r>
              <a:rPr lang="en-US" altLang="en-US" dirty="0" smtClean="0">
                <a:solidFill>
                  <a:srgbClr val="FFFF00"/>
                </a:solidFill>
              </a:rPr>
              <a:t>Faith</a:t>
            </a:r>
          </a:p>
        </p:txBody>
      </p:sp>
      <p:sp>
        <p:nvSpPr>
          <p:cNvPr id="13315" name="Rectangle 3"/>
          <p:cNvSpPr>
            <a:spLocks noGrp="1" noChangeArrowheads="1"/>
          </p:cNvSpPr>
          <p:nvPr>
            <p:ph type="body" sz="half" idx="1"/>
          </p:nvPr>
        </p:nvSpPr>
        <p:spPr>
          <a:xfrm>
            <a:off x="76200" y="590550"/>
            <a:ext cx="4343400" cy="426720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God’s Side</a:t>
            </a:r>
          </a:p>
          <a:p>
            <a:pPr marL="457200" indent="-457200" algn="ctr" eaLnBrk="1" hangingPunct="1">
              <a:buFontTx/>
              <a:buNone/>
            </a:pPr>
            <a:r>
              <a:rPr lang="en-US" altLang="en-US" sz="2400" dirty="0" smtClean="0">
                <a:solidFill>
                  <a:srgbClr val="0000FF"/>
                </a:solidFill>
              </a:rPr>
              <a:t>(God </a:t>
            </a:r>
            <a:r>
              <a:rPr lang="en-US" altLang="en-US" sz="2400" u="sng" dirty="0" smtClean="0">
                <a:solidFill>
                  <a:srgbClr val="0000FF"/>
                </a:solidFill>
              </a:rPr>
              <a:t>Owes</a:t>
            </a:r>
            <a:r>
              <a:rPr lang="en-US" altLang="en-US" sz="2400" dirty="0" smtClean="0">
                <a:solidFill>
                  <a:srgbClr val="0000FF"/>
                </a:solidFill>
              </a:rPr>
              <a:t> Us Nothing)</a:t>
            </a:r>
          </a:p>
          <a:p>
            <a:pPr marL="457200" indent="-457200" eaLnBrk="1" hangingPunct="1">
              <a:buFontTx/>
              <a:buAutoNum type="arabicPeriod"/>
            </a:pPr>
            <a:r>
              <a:rPr lang="en-US" altLang="en-US" sz="2400" dirty="0" smtClean="0"/>
              <a:t>Christ</a:t>
            </a:r>
            <a:r>
              <a:rPr lang="en-US" altLang="en-US" sz="2400" b="0" dirty="0" smtClean="0"/>
              <a:t> is the gift of God’s grace – </a:t>
            </a:r>
            <a:r>
              <a:rPr lang="en-US" altLang="en-US" sz="2400" dirty="0" smtClean="0">
                <a:solidFill>
                  <a:srgbClr val="FF0000"/>
                </a:solidFill>
              </a:rPr>
              <a:t>2 Cor. 8:9</a:t>
            </a:r>
          </a:p>
          <a:p>
            <a:pPr marL="457200" indent="-457200" eaLnBrk="1" hangingPunct="1">
              <a:buFontTx/>
              <a:buAutoNum type="arabicPeriod"/>
            </a:pPr>
            <a:r>
              <a:rPr lang="en-US" altLang="en-US" sz="2400" b="0" dirty="0" smtClean="0"/>
              <a:t>His </a:t>
            </a:r>
            <a:r>
              <a:rPr lang="en-US" altLang="en-US" sz="2400" dirty="0" smtClean="0"/>
              <a:t>death</a:t>
            </a:r>
            <a:r>
              <a:rPr lang="en-US" altLang="en-US" sz="2400" b="0" dirty="0" smtClean="0"/>
              <a:t> an act of God’s grace – </a:t>
            </a:r>
            <a:r>
              <a:rPr lang="en-US" altLang="en-US" sz="2400" dirty="0" smtClean="0">
                <a:solidFill>
                  <a:srgbClr val="FF0000"/>
                </a:solidFill>
              </a:rPr>
              <a:t>Heb. 2:9</a:t>
            </a:r>
          </a:p>
          <a:p>
            <a:pPr marL="457200" indent="-457200" eaLnBrk="1" hangingPunct="1">
              <a:buFontTx/>
              <a:buAutoNum type="arabicPeriod"/>
            </a:pPr>
            <a:r>
              <a:rPr lang="en-US" altLang="en-US" sz="2400" dirty="0" smtClean="0"/>
              <a:t>Gospel</a:t>
            </a:r>
            <a:r>
              <a:rPr lang="en-US" altLang="en-US" sz="2400" b="0" dirty="0" smtClean="0"/>
              <a:t> is a matter of grace – </a:t>
            </a:r>
            <a:r>
              <a:rPr lang="en-US" altLang="en-US" sz="2400" dirty="0" smtClean="0">
                <a:solidFill>
                  <a:srgbClr val="FF0000"/>
                </a:solidFill>
              </a:rPr>
              <a:t>Acts 20:20, 24</a:t>
            </a:r>
          </a:p>
          <a:p>
            <a:pPr marL="457200" indent="-457200" eaLnBrk="1" hangingPunct="1">
              <a:buFontTx/>
              <a:buAutoNum type="arabicPeriod"/>
            </a:pPr>
            <a:r>
              <a:rPr lang="en-US" altLang="en-US" sz="2400" b="0" dirty="0" smtClean="0"/>
              <a:t>His </a:t>
            </a:r>
            <a:r>
              <a:rPr lang="en-US" altLang="en-US" sz="2400" dirty="0" smtClean="0"/>
              <a:t>teaching</a:t>
            </a:r>
            <a:r>
              <a:rPr lang="en-US" altLang="en-US" sz="2400" b="0" dirty="0" smtClean="0"/>
              <a:t> is part of grace – </a:t>
            </a:r>
            <a:r>
              <a:rPr lang="en-US" altLang="en-US" sz="2400" dirty="0" smtClean="0">
                <a:solidFill>
                  <a:srgbClr val="FF0000"/>
                </a:solidFill>
              </a:rPr>
              <a:t>Titus 2:11-12</a:t>
            </a:r>
          </a:p>
        </p:txBody>
      </p:sp>
      <p:sp>
        <p:nvSpPr>
          <p:cNvPr id="13316" name="Rectangle 4"/>
          <p:cNvSpPr>
            <a:spLocks noGrp="1" noChangeArrowheads="1"/>
          </p:cNvSpPr>
          <p:nvPr>
            <p:ph type="body" sz="half" idx="2"/>
          </p:nvPr>
        </p:nvSpPr>
        <p:spPr>
          <a:xfrm>
            <a:off x="4572000" y="590550"/>
            <a:ext cx="4495800" cy="438150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Man’s Side</a:t>
            </a:r>
          </a:p>
          <a:p>
            <a:pPr marL="457200" indent="-457200" eaLnBrk="1" hangingPunct="1">
              <a:buFontTx/>
              <a:buAutoNum type="arabicPeriod"/>
            </a:pPr>
            <a:r>
              <a:rPr lang="en-US" altLang="en-US" sz="2400" b="0" dirty="0" smtClean="0"/>
              <a:t>Man must respond to God’s grace with an obedient faith – </a:t>
            </a:r>
            <a:r>
              <a:rPr lang="en-US" altLang="en-US" sz="2400" dirty="0" smtClean="0">
                <a:solidFill>
                  <a:srgbClr val="FF0000"/>
                </a:solidFill>
              </a:rPr>
              <a:t>Jas. 2</a:t>
            </a:r>
          </a:p>
          <a:p>
            <a:pPr marL="457200" indent="-457200" eaLnBrk="1" hangingPunct="1">
              <a:buFontTx/>
              <a:buAutoNum type="arabicPeriod"/>
            </a:pPr>
            <a:r>
              <a:rPr lang="en-US" altLang="en-US" sz="2400" b="0" dirty="0" smtClean="0"/>
              <a:t>“Obedience of faith” is the way that God’s grace is </a:t>
            </a:r>
            <a:r>
              <a:rPr lang="en-US" altLang="en-US" sz="2400" dirty="0" smtClean="0"/>
              <a:t>received</a:t>
            </a:r>
            <a:r>
              <a:rPr lang="en-US" altLang="en-US" sz="2400" b="0" dirty="0" smtClean="0"/>
              <a:t> – </a:t>
            </a:r>
            <a:r>
              <a:rPr lang="en-US" altLang="en-US" sz="2400" dirty="0" smtClean="0">
                <a:solidFill>
                  <a:srgbClr val="FF0000"/>
                </a:solidFill>
              </a:rPr>
              <a:t>Rom. 1:5, </a:t>
            </a:r>
            <a:r>
              <a:rPr lang="en-US" altLang="en-US" sz="2400" b="0" i="1" dirty="0" smtClean="0">
                <a:solidFill>
                  <a:srgbClr val="002060"/>
                </a:solidFill>
              </a:rPr>
              <a:t>we received grace and apostleship, unto obedience of faith among all the nations, for his name's sake</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ln>
            <a:solidFill>
              <a:schemeClr val="tx1"/>
            </a:solidFill>
            <a:miter lim="800000"/>
            <a:headEnd/>
            <a:tailEnd/>
          </a:ln>
        </p:spPr>
        <p:txBody>
          <a:bodyPr/>
          <a:lstStyle/>
          <a:p>
            <a:pPr eaLnBrk="1" hangingPunct="1">
              <a:tabLst>
                <a:tab pos="8809038" algn="l"/>
              </a:tabLst>
              <a:defRPr/>
            </a:pPr>
            <a:r>
              <a:rPr lang="en-US" altLang="en-US" sz="3600" dirty="0" smtClean="0"/>
              <a:t>Saving Grace is Through </a:t>
            </a:r>
            <a:r>
              <a:rPr lang="en-US" altLang="en-US" sz="3600" dirty="0" smtClean="0">
                <a:solidFill>
                  <a:srgbClr val="FFFF00"/>
                </a:solidFill>
              </a:rPr>
              <a:t>Faith</a:t>
            </a:r>
          </a:p>
        </p:txBody>
      </p:sp>
      <p:sp>
        <p:nvSpPr>
          <p:cNvPr id="14339" name="Rectangle 3"/>
          <p:cNvSpPr>
            <a:spLocks noGrp="1" noChangeArrowheads="1"/>
          </p:cNvSpPr>
          <p:nvPr>
            <p:ph type="body" sz="half" idx="1"/>
          </p:nvPr>
        </p:nvSpPr>
        <p:spPr>
          <a:xfrm>
            <a:off x="152400" y="590550"/>
            <a:ext cx="4343400" cy="438150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God’s Side</a:t>
            </a:r>
          </a:p>
          <a:p>
            <a:pPr marL="457200" indent="-457200" algn="ctr" eaLnBrk="1" hangingPunct="1">
              <a:buFontTx/>
              <a:buNone/>
            </a:pPr>
            <a:r>
              <a:rPr lang="en-US" altLang="en-US" sz="2400" dirty="0" smtClean="0">
                <a:solidFill>
                  <a:srgbClr val="0000FF"/>
                </a:solidFill>
              </a:rPr>
              <a:t>(God </a:t>
            </a:r>
            <a:r>
              <a:rPr lang="en-US" altLang="en-US" sz="2400" u="sng" dirty="0" smtClean="0">
                <a:solidFill>
                  <a:srgbClr val="0000FF"/>
                </a:solidFill>
              </a:rPr>
              <a:t>Owes</a:t>
            </a:r>
            <a:r>
              <a:rPr lang="en-US" altLang="en-US" sz="2400" dirty="0" smtClean="0">
                <a:solidFill>
                  <a:srgbClr val="0000FF"/>
                </a:solidFill>
              </a:rPr>
              <a:t> Us Nothing)</a:t>
            </a:r>
          </a:p>
          <a:p>
            <a:pPr marL="457200" indent="-457200" eaLnBrk="1" hangingPunct="1">
              <a:buFontTx/>
              <a:buAutoNum type="arabicPeriod"/>
            </a:pPr>
            <a:r>
              <a:rPr lang="en-US" altLang="en-US" sz="2400" dirty="0" smtClean="0"/>
              <a:t>Christ</a:t>
            </a:r>
            <a:r>
              <a:rPr lang="en-US" altLang="en-US" sz="2400" b="0" dirty="0" smtClean="0"/>
              <a:t> is the gift of God’s grace – </a:t>
            </a:r>
            <a:r>
              <a:rPr lang="en-US" altLang="en-US" sz="2400" dirty="0" smtClean="0">
                <a:solidFill>
                  <a:srgbClr val="FF0000"/>
                </a:solidFill>
              </a:rPr>
              <a:t>2 Cor. 8:9</a:t>
            </a:r>
          </a:p>
          <a:p>
            <a:pPr marL="457200" indent="-457200" eaLnBrk="1" hangingPunct="1">
              <a:buFontTx/>
              <a:buAutoNum type="arabicPeriod"/>
            </a:pPr>
            <a:r>
              <a:rPr lang="en-US" altLang="en-US" sz="2400" b="0" dirty="0" smtClean="0"/>
              <a:t>His </a:t>
            </a:r>
            <a:r>
              <a:rPr lang="en-US" altLang="en-US" sz="2400" dirty="0" smtClean="0"/>
              <a:t>death</a:t>
            </a:r>
            <a:r>
              <a:rPr lang="en-US" altLang="en-US" sz="2400" b="0" dirty="0" smtClean="0"/>
              <a:t> an act of God’s grace – </a:t>
            </a:r>
            <a:r>
              <a:rPr lang="en-US" altLang="en-US" sz="2400" dirty="0" smtClean="0">
                <a:solidFill>
                  <a:srgbClr val="FF0000"/>
                </a:solidFill>
              </a:rPr>
              <a:t>Heb. 2:9</a:t>
            </a:r>
          </a:p>
          <a:p>
            <a:pPr marL="457200" indent="-457200" eaLnBrk="1" hangingPunct="1">
              <a:buFontTx/>
              <a:buAutoNum type="arabicPeriod"/>
            </a:pPr>
            <a:r>
              <a:rPr lang="en-US" altLang="en-US" sz="2400" dirty="0" smtClean="0"/>
              <a:t>Gospel</a:t>
            </a:r>
            <a:r>
              <a:rPr lang="en-US" altLang="en-US" sz="2400" b="0" dirty="0" smtClean="0"/>
              <a:t> is a matter of grace – </a:t>
            </a:r>
            <a:r>
              <a:rPr lang="en-US" altLang="en-US" sz="2400" dirty="0" smtClean="0">
                <a:solidFill>
                  <a:srgbClr val="FF0000"/>
                </a:solidFill>
              </a:rPr>
              <a:t>Acts 20:20, 24</a:t>
            </a:r>
          </a:p>
          <a:p>
            <a:pPr marL="457200" indent="-457200" eaLnBrk="1" hangingPunct="1">
              <a:buFontTx/>
              <a:buAutoNum type="arabicPeriod"/>
            </a:pPr>
            <a:r>
              <a:rPr lang="en-US" altLang="en-US" sz="2400" b="0" dirty="0" smtClean="0"/>
              <a:t>His </a:t>
            </a:r>
            <a:r>
              <a:rPr lang="en-US" altLang="en-US" sz="2400" dirty="0" smtClean="0"/>
              <a:t>teaching</a:t>
            </a:r>
            <a:r>
              <a:rPr lang="en-US" altLang="en-US" sz="2400" b="0" dirty="0" smtClean="0"/>
              <a:t> is part of grace – </a:t>
            </a:r>
            <a:r>
              <a:rPr lang="en-US" altLang="en-US" sz="2400" dirty="0" smtClean="0">
                <a:solidFill>
                  <a:srgbClr val="FF0000"/>
                </a:solidFill>
              </a:rPr>
              <a:t>Titus 2:11-12</a:t>
            </a:r>
          </a:p>
        </p:txBody>
      </p:sp>
      <p:sp>
        <p:nvSpPr>
          <p:cNvPr id="14340" name="Rectangle 4"/>
          <p:cNvSpPr>
            <a:spLocks noGrp="1" noChangeArrowheads="1"/>
          </p:cNvSpPr>
          <p:nvPr>
            <p:ph type="body" sz="half" idx="2"/>
          </p:nvPr>
        </p:nvSpPr>
        <p:spPr>
          <a:xfrm>
            <a:off x="4572000" y="590550"/>
            <a:ext cx="4419600" cy="4381500"/>
          </a:xfrm>
          <a:ln>
            <a:solidFill>
              <a:schemeClr val="tx1"/>
            </a:solidFill>
            <a:miter lim="800000"/>
            <a:headEnd/>
            <a:tailEnd/>
          </a:ln>
        </p:spPr>
        <p:txBody>
          <a:bodyPr/>
          <a:lstStyle/>
          <a:p>
            <a:pPr marL="457200" indent="-457200" algn="ctr" eaLnBrk="1" hangingPunct="1">
              <a:buFontTx/>
              <a:buNone/>
            </a:pPr>
            <a:r>
              <a:rPr lang="en-US" altLang="en-US" sz="3200" dirty="0" smtClean="0">
                <a:solidFill>
                  <a:srgbClr val="990033"/>
                </a:solidFill>
              </a:rPr>
              <a:t>Man’s Side</a:t>
            </a:r>
          </a:p>
          <a:p>
            <a:pPr marL="457200" indent="-457200" eaLnBrk="1" hangingPunct="1">
              <a:buFontTx/>
              <a:buAutoNum type="arabicPeriod"/>
            </a:pPr>
            <a:r>
              <a:rPr lang="en-US" altLang="en-US" sz="2400" b="0" dirty="0" smtClean="0"/>
              <a:t>Man must respond to God’s grace with an obedient faith – </a:t>
            </a:r>
            <a:r>
              <a:rPr lang="en-US" altLang="en-US" sz="2400" dirty="0" smtClean="0">
                <a:solidFill>
                  <a:srgbClr val="FF0000"/>
                </a:solidFill>
              </a:rPr>
              <a:t>Jas. 2</a:t>
            </a:r>
          </a:p>
          <a:p>
            <a:pPr marL="457200" indent="-457200" eaLnBrk="1" hangingPunct="1">
              <a:buFontTx/>
              <a:buAutoNum type="arabicPeriod"/>
            </a:pPr>
            <a:r>
              <a:rPr lang="en-US" altLang="en-US" sz="2400" b="0" dirty="0" smtClean="0"/>
              <a:t>“Obedience of faith” is the way that God’s grace is received – </a:t>
            </a:r>
            <a:r>
              <a:rPr lang="en-US" altLang="en-US" sz="2400" dirty="0" smtClean="0">
                <a:solidFill>
                  <a:srgbClr val="FF0000"/>
                </a:solidFill>
              </a:rPr>
              <a:t>Rom. 1:5</a:t>
            </a:r>
          </a:p>
          <a:p>
            <a:pPr marL="457200" indent="-457200" eaLnBrk="1" hangingPunct="1">
              <a:buFontTx/>
              <a:buAutoNum type="arabicPeriod"/>
            </a:pPr>
            <a:r>
              <a:rPr lang="en-US" altLang="en-US" sz="2400" dirty="0" smtClean="0"/>
              <a:t>Grace</a:t>
            </a:r>
            <a:r>
              <a:rPr lang="en-US" altLang="en-US" sz="2400" b="0" dirty="0" smtClean="0"/>
              <a:t> makes obedience </a:t>
            </a:r>
            <a:r>
              <a:rPr lang="en-US" altLang="en-US" sz="2400" dirty="0" smtClean="0"/>
              <a:t>valid</a:t>
            </a:r>
            <a:r>
              <a:rPr lang="en-US" altLang="en-US" sz="2400" b="0" dirty="0" smtClean="0"/>
              <a:t> – </a:t>
            </a:r>
            <a:r>
              <a:rPr lang="en-US" altLang="en-US" sz="2400" dirty="0" smtClean="0">
                <a:solidFill>
                  <a:srgbClr val="FF0000"/>
                </a:solidFill>
              </a:rPr>
              <a:t>Mk. 16:15,16; Acts 2:38</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ln>
            <a:solidFill>
              <a:schemeClr val="tx1"/>
            </a:solidFill>
            <a:miter lim="800000"/>
            <a:headEnd/>
            <a:tailEnd/>
          </a:ln>
        </p:spPr>
        <p:txBody>
          <a:bodyPr/>
          <a:lstStyle/>
          <a:p>
            <a:pPr eaLnBrk="1" hangingPunct="1">
              <a:defRPr/>
            </a:pPr>
            <a:r>
              <a:rPr lang="en-US" altLang="en-US" sz="3600" dirty="0" smtClean="0"/>
              <a:t>Saving Grace is </a:t>
            </a:r>
            <a:r>
              <a:rPr lang="en-US" altLang="en-US" sz="3600" dirty="0" smtClean="0">
                <a:solidFill>
                  <a:srgbClr val="FFFF00"/>
                </a:solidFill>
              </a:rPr>
              <a:t>in Christ</a:t>
            </a:r>
          </a:p>
        </p:txBody>
      </p:sp>
      <p:sp>
        <p:nvSpPr>
          <p:cNvPr id="108547" name="Rectangle 3"/>
          <p:cNvSpPr>
            <a:spLocks noGrp="1" noChangeArrowheads="1"/>
          </p:cNvSpPr>
          <p:nvPr>
            <p:ph type="body" idx="1"/>
          </p:nvPr>
        </p:nvSpPr>
        <p:spPr>
          <a:xfrm>
            <a:off x="228600" y="590550"/>
            <a:ext cx="8763000" cy="4552950"/>
          </a:xfrm>
        </p:spPr>
        <p:txBody>
          <a:bodyPr/>
          <a:lstStyle/>
          <a:p>
            <a:pPr eaLnBrk="1" hangingPunct="1">
              <a:buFontTx/>
              <a:buNone/>
            </a:pPr>
            <a:r>
              <a:rPr lang="en-US" altLang="en-US" sz="2400" dirty="0" smtClean="0">
                <a:solidFill>
                  <a:srgbClr val="FF0000"/>
                </a:solidFill>
              </a:rPr>
              <a:t>2 Tim. 2:1</a:t>
            </a:r>
            <a:r>
              <a:rPr lang="en-US" altLang="en-US" sz="2400" b="0" i="1" dirty="0" smtClean="0">
                <a:solidFill>
                  <a:srgbClr val="0000CC"/>
                </a:solidFill>
              </a:rPr>
              <a:t>, …be strengthened in the grace that is in Christ Jesus.</a:t>
            </a:r>
          </a:p>
          <a:p>
            <a:pPr eaLnBrk="1" hangingPunct="1">
              <a:buFontTx/>
              <a:buNone/>
            </a:pPr>
            <a:r>
              <a:rPr lang="en-US" altLang="en-US" sz="2400" dirty="0" smtClean="0">
                <a:solidFill>
                  <a:srgbClr val="FF0000"/>
                </a:solidFill>
              </a:rPr>
              <a:t>2:10,</a:t>
            </a:r>
            <a:r>
              <a:rPr lang="en-US" altLang="en-US" sz="2400" b="0" dirty="0" smtClean="0">
                <a:solidFill>
                  <a:srgbClr val="0000CC"/>
                </a:solidFill>
              </a:rPr>
              <a:t> </a:t>
            </a:r>
            <a:r>
              <a:rPr lang="en-US" altLang="en-US" sz="2400" b="0" i="1" dirty="0" smtClean="0">
                <a:solidFill>
                  <a:srgbClr val="0000CC"/>
                </a:solidFill>
              </a:rPr>
              <a:t>…salvation which is in Christ Jesus…</a:t>
            </a:r>
          </a:p>
          <a:p>
            <a:pPr eaLnBrk="1" hangingPunct="1">
              <a:buFontTx/>
              <a:buNone/>
            </a:pPr>
            <a:r>
              <a:rPr lang="en-US" altLang="en-US" sz="2400" dirty="0" smtClean="0">
                <a:solidFill>
                  <a:srgbClr val="FF0000"/>
                </a:solidFill>
              </a:rPr>
              <a:t>Rom. 3:24,</a:t>
            </a:r>
            <a:r>
              <a:rPr lang="en-US" altLang="en-US" sz="2400" b="0" dirty="0" smtClean="0">
                <a:solidFill>
                  <a:srgbClr val="0000CC"/>
                </a:solidFill>
              </a:rPr>
              <a:t>  </a:t>
            </a:r>
            <a:r>
              <a:rPr lang="en-US" altLang="en-US" sz="2400" b="0" i="1" dirty="0" smtClean="0">
                <a:solidFill>
                  <a:srgbClr val="0000CC"/>
                </a:solidFill>
              </a:rPr>
              <a:t>being justified freely by his grace through the redemption that is in Christ Jesus:</a:t>
            </a:r>
          </a:p>
          <a:p>
            <a:pPr eaLnBrk="1" hangingPunct="1">
              <a:buFontTx/>
              <a:buNone/>
            </a:pPr>
            <a:r>
              <a:rPr lang="en-US" altLang="en-US" sz="2400" dirty="0" smtClean="0">
                <a:solidFill>
                  <a:srgbClr val="FF0000"/>
                </a:solidFill>
              </a:rPr>
              <a:t>Acts 4:12,</a:t>
            </a:r>
            <a:r>
              <a:rPr lang="en-US" altLang="en-US" sz="2400" b="0" dirty="0" smtClean="0">
                <a:solidFill>
                  <a:srgbClr val="0000CC"/>
                </a:solidFill>
              </a:rPr>
              <a:t> </a:t>
            </a:r>
            <a:r>
              <a:rPr lang="en-US" altLang="en-US" sz="2400" b="0" i="1" dirty="0" smtClean="0">
                <a:solidFill>
                  <a:srgbClr val="0000CC"/>
                </a:solidFill>
              </a:rPr>
              <a:t>And in none other is there salvation…</a:t>
            </a:r>
          </a:p>
          <a:p>
            <a:pPr algn="ctr" eaLnBrk="1" hangingPunct="1">
              <a:buFontTx/>
              <a:buNone/>
            </a:pPr>
            <a:r>
              <a:rPr lang="en-US" altLang="en-US" sz="2400" dirty="0" smtClean="0">
                <a:solidFill>
                  <a:srgbClr val="990033"/>
                </a:solidFill>
              </a:rPr>
              <a:t>We Must Therefore Enter Christ!</a:t>
            </a:r>
          </a:p>
          <a:p>
            <a:pPr eaLnBrk="1" hangingPunct="1">
              <a:buFontTx/>
              <a:buNone/>
            </a:pPr>
            <a:r>
              <a:rPr lang="en-US" altLang="en-US" sz="2400" dirty="0" smtClean="0">
                <a:solidFill>
                  <a:srgbClr val="FF0000"/>
                </a:solidFill>
              </a:rPr>
              <a:t>Gal. 3:27</a:t>
            </a:r>
            <a:r>
              <a:rPr lang="en-US" altLang="en-US" sz="2400" b="0" i="1" dirty="0" smtClean="0">
                <a:solidFill>
                  <a:srgbClr val="0000CC"/>
                </a:solidFill>
              </a:rPr>
              <a:t>, For as many of you as were baptized into Christ did put on Christ.</a:t>
            </a:r>
          </a:p>
          <a:p>
            <a:pPr eaLnBrk="1" hangingPunct="1">
              <a:buFontTx/>
              <a:buNone/>
            </a:pPr>
            <a:r>
              <a:rPr lang="en-US" altLang="en-US" sz="2400" dirty="0" smtClean="0">
                <a:solidFill>
                  <a:srgbClr val="FF0000"/>
                </a:solidFill>
              </a:rPr>
              <a:t>Rom. 6:3,</a:t>
            </a:r>
            <a:r>
              <a:rPr lang="en-US" altLang="en-US" sz="2400" b="0" dirty="0" smtClean="0">
                <a:solidFill>
                  <a:srgbClr val="0000CC"/>
                </a:solidFill>
              </a:rPr>
              <a:t> </a:t>
            </a:r>
            <a:r>
              <a:rPr lang="en-US" altLang="en-US" sz="2400" b="0" i="1" dirty="0" smtClean="0">
                <a:solidFill>
                  <a:srgbClr val="0000CC"/>
                </a:solidFill>
              </a:rPr>
              <a:t>all we who were baptized into Christ Jesus were baptized into his death?</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5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85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 calcmode="lin" valueType="num">
                                      <p:cBhvr>
                                        <p:cTn id="14"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85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85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 calcmode="lin" valueType="num">
                                      <p:cBhvr>
                                        <p:cTn id="21" dur="5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854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85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8547">
                                            <p:txEl>
                                              <p:pRg st="3" end="3"/>
                                            </p:txEl>
                                          </p:spTgt>
                                        </p:tgtEl>
                                        <p:attrNameLst>
                                          <p:attrName>style.visibility</p:attrName>
                                        </p:attrNameLst>
                                      </p:cBhvr>
                                      <p:to>
                                        <p:strVal val="visible"/>
                                      </p:to>
                                    </p:set>
                                    <p:anim calcmode="lin" valueType="num">
                                      <p:cBhvr>
                                        <p:cTn id="28" dur="500" fill="hold"/>
                                        <p:tgtEl>
                                          <p:spTgt spid="10854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854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85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8547">
                                            <p:txEl>
                                              <p:pRg st="4" end="4"/>
                                            </p:txEl>
                                          </p:spTgt>
                                        </p:tgtEl>
                                        <p:attrNameLst>
                                          <p:attrName>style.visibility</p:attrName>
                                        </p:attrNameLst>
                                      </p:cBhvr>
                                      <p:to>
                                        <p:strVal val="visible"/>
                                      </p:to>
                                    </p:set>
                                    <p:anim calcmode="lin" valueType="num">
                                      <p:cBhvr>
                                        <p:cTn id="35" dur="500" fill="hold"/>
                                        <p:tgtEl>
                                          <p:spTgt spid="10854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854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85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8547">
                                            <p:txEl>
                                              <p:pRg st="5" end="5"/>
                                            </p:txEl>
                                          </p:spTgt>
                                        </p:tgtEl>
                                        <p:attrNameLst>
                                          <p:attrName>style.visibility</p:attrName>
                                        </p:attrNameLst>
                                      </p:cBhvr>
                                      <p:to>
                                        <p:strVal val="visible"/>
                                      </p:to>
                                    </p:set>
                                    <p:anim calcmode="lin" valueType="num">
                                      <p:cBhvr>
                                        <p:cTn id="42" dur="500" fill="hold"/>
                                        <p:tgtEl>
                                          <p:spTgt spid="1085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0854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0854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08547">
                                            <p:txEl>
                                              <p:pRg st="6" end="6"/>
                                            </p:txEl>
                                          </p:spTgt>
                                        </p:tgtEl>
                                        <p:attrNameLst>
                                          <p:attrName>style.visibility</p:attrName>
                                        </p:attrNameLst>
                                      </p:cBhvr>
                                      <p:to>
                                        <p:strVal val="visible"/>
                                      </p:to>
                                    </p:set>
                                    <p:anim calcmode="lin" valueType="num">
                                      <p:cBhvr>
                                        <p:cTn id="49" dur="500" fill="hold"/>
                                        <p:tgtEl>
                                          <p:spTgt spid="108547">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08547">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08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ln>
            <a:solidFill>
              <a:schemeClr val="tx1"/>
            </a:solidFill>
            <a:miter lim="800000"/>
            <a:headEnd/>
            <a:tailEnd/>
          </a:ln>
        </p:spPr>
        <p:txBody>
          <a:bodyPr/>
          <a:lstStyle/>
          <a:p>
            <a:pPr eaLnBrk="1" hangingPunct="1">
              <a:defRPr/>
            </a:pPr>
            <a:r>
              <a:rPr lang="en-US" altLang="en-US" sz="3600" smtClean="0"/>
              <a:t>Saving Grace is NOT by Grace  or Faith </a:t>
            </a:r>
            <a:r>
              <a:rPr lang="en-US" altLang="en-US" sz="3600" smtClean="0">
                <a:solidFill>
                  <a:srgbClr val="FFFF00"/>
                </a:solidFill>
              </a:rPr>
              <a:t>Alone</a:t>
            </a:r>
          </a:p>
        </p:txBody>
      </p:sp>
      <p:sp>
        <p:nvSpPr>
          <p:cNvPr id="109571" name="Rectangle 3"/>
          <p:cNvSpPr>
            <a:spLocks noGrp="1" noChangeArrowheads="1"/>
          </p:cNvSpPr>
          <p:nvPr>
            <p:ph type="body" idx="1"/>
          </p:nvPr>
        </p:nvSpPr>
        <p:spPr>
          <a:xfrm>
            <a:off x="533400" y="590550"/>
            <a:ext cx="8382000" cy="4495800"/>
          </a:xfrm>
        </p:spPr>
        <p:txBody>
          <a:bodyPr/>
          <a:lstStyle/>
          <a:p>
            <a:pPr eaLnBrk="1" hangingPunct="1">
              <a:spcBef>
                <a:spcPts val="1200"/>
              </a:spcBef>
            </a:pPr>
            <a:r>
              <a:rPr lang="en-US" altLang="en-US" sz="2400" dirty="0" smtClean="0"/>
              <a:t>Is man saved by faith?</a:t>
            </a:r>
          </a:p>
          <a:p>
            <a:pPr eaLnBrk="1" hangingPunct="1">
              <a:spcBef>
                <a:spcPts val="1200"/>
              </a:spcBef>
            </a:pPr>
            <a:r>
              <a:rPr lang="en-US" altLang="en-US" sz="2400" dirty="0" smtClean="0"/>
              <a:t>Is man saved by grace?</a:t>
            </a:r>
          </a:p>
          <a:p>
            <a:pPr eaLnBrk="1" hangingPunct="1">
              <a:spcBef>
                <a:spcPts val="1200"/>
              </a:spcBef>
            </a:pPr>
            <a:r>
              <a:rPr lang="en-US" altLang="en-US" sz="2400" dirty="0" smtClean="0">
                <a:solidFill>
                  <a:srgbClr val="0000FF"/>
                </a:solidFill>
              </a:rPr>
              <a:t>“Alone”?  </a:t>
            </a:r>
            <a:r>
              <a:rPr lang="en-US" altLang="en-US" sz="2400" dirty="0" smtClean="0"/>
              <a:t>(where’s the scripture ???)</a:t>
            </a:r>
          </a:p>
          <a:p>
            <a:pPr eaLnBrk="1" hangingPunct="1">
              <a:spcBef>
                <a:spcPts val="1200"/>
              </a:spcBef>
            </a:pPr>
            <a:r>
              <a:rPr lang="en-US" altLang="en-US" sz="2400" dirty="0" smtClean="0"/>
              <a:t>There’s a reason why men add words to the scripture!  </a:t>
            </a:r>
            <a:r>
              <a:rPr lang="en-US" altLang="en-US" sz="2400" i="1" dirty="0" smtClean="0">
                <a:solidFill>
                  <a:srgbClr val="0000FF"/>
                </a:solidFill>
              </a:rPr>
              <a:t>Words mean things!</a:t>
            </a:r>
          </a:p>
          <a:p>
            <a:pPr eaLnBrk="1" hangingPunct="1">
              <a:spcBef>
                <a:spcPts val="1200"/>
              </a:spcBef>
            </a:pPr>
            <a:r>
              <a:rPr lang="en-US" altLang="en-US" sz="2400" dirty="0" smtClean="0">
                <a:solidFill>
                  <a:srgbClr val="0000FF"/>
                </a:solidFill>
              </a:rPr>
              <a:t>Problem:</a:t>
            </a:r>
            <a:r>
              <a:rPr lang="en-US" altLang="en-US" sz="2400" dirty="0" smtClean="0"/>
              <a:t> Man doesn’t want obedience in </a:t>
            </a:r>
            <a:r>
              <a:rPr lang="en-US" altLang="en-US" sz="2400" u="sng" dirty="0" smtClean="0">
                <a:solidFill>
                  <a:srgbClr val="0000FF"/>
                </a:solidFill>
              </a:rPr>
              <a:t>all</a:t>
            </a:r>
            <a:r>
              <a:rPr lang="en-US" altLang="en-US" sz="2400" dirty="0" smtClean="0"/>
              <a:t> things </a:t>
            </a:r>
            <a:r>
              <a:rPr lang="en-US" altLang="en-US" sz="2400" dirty="0" smtClean="0">
                <a:solidFill>
                  <a:srgbClr val="FF0000"/>
                </a:solidFill>
              </a:rPr>
              <a:t>(Mt. 28:20)</a:t>
            </a:r>
            <a:r>
              <a:rPr lang="en-US" altLang="en-US" sz="2400" dirty="0" smtClean="0"/>
              <a:t> to be necessary in order to be saved by God’s grace!</a:t>
            </a:r>
          </a:p>
          <a:p>
            <a:pPr eaLnBrk="1" hangingPunct="1">
              <a:spcBef>
                <a:spcPts val="1200"/>
              </a:spcBef>
            </a:pPr>
            <a:r>
              <a:rPr lang="en-US" altLang="en-US" sz="2400" dirty="0" smtClean="0"/>
              <a:t>But the scripture is plain: God has provided (grace), but man must obey </a:t>
            </a:r>
            <a:r>
              <a:rPr lang="en-US" altLang="en-US" sz="2400" dirty="0" smtClean="0">
                <a:solidFill>
                  <a:srgbClr val="FF0000"/>
                </a:solidFill>
              </a:rPr>
              <a:t>(Phil. 2:12-13; Acts 10:34-35)</a:t>
            </a:r>
          </a:p>
        </p:txBody>
      </p:sp>
      <p:sp>
        <p:nvSpPr>
          <p:cNvPr id="109572" name="AutoShape 4"/>
          <p:cNvSpPr>
            <a:spLocks noChangeArrowheads="1"/>
          </p:cNvSpPr>
          <p:nvPr/>
        </p:nvSpPr>
        <p:spPr bwMode="auto">
          <a:xfrm>
            <a:off x="5791200" y="628650"/>
            <a:ext cx="1981200" cy="742950"/>
          </a:xfrm>
          <a:prstGeom prst="star32">
            <a:avLst>
              <a:gd name="adj" fmla="val 37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en-US" altLang="en-US" sz="3200"/>
              <a:t>Yes!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95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95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 calcmode="lin" valueType="num">
                                      <p:cBhvr>
                                        <p:cTn id="14"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95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95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9572"/>
                                        </p:tgtEl>
                                        <p:attrNameLst>
                                          <p:attrName>style.visibility</p:attrName>
                                        </p:attrNameLst>
                                      </p:cBhvr>
                                      <p:to>
                                        <p:strVal val="visible"/>
                                      </p:to>
                                    </p:set>
                                    <p:anim calcmode="lin" valueType="num">
                                      <p:cBhvr>
                                        <p:cTn id="21" dur="500" fill="hold"/>
                                        <p:tgtEl>
                                          <p:spTgt spid="109572"/>
                                        </p:tgtEl>
                                        <p:attrNameLst>
                                          <p:attrName>ppt_w</p:attrName>
                                        </p:attrNameLst>
                                      </p:cBhvr>
                                      <p:tavLst>
                                        <p:tav tm="0">
                                          <p:val>
                                            <p:fltVal val="0"/>
                                          </p:val>
                                        </p:tav>
                                        <p:tav tm="100000">
                                          <p:val>
                                            <p:strVal val="#ppt_w"/>
                                          </p:val>
                                        </p:tav>
                                      </p:tavLst>
                                    </p:anim>
                                    <p:anim calcmode="lin" valueType="num">
                                      <p:cBhvr>
                                        <p:cTn id="22" dur="500" fill="hold"/>
                                        <p:tgtEl>
                                          <p:spTgt spid="109572"/>
                                        </p:tgtEl>
                                        <p:attrNameLst>
                                          <p:attrName>ppt_h</p:attrName>
                                        </p:attrNameLst>
                                      </p:cBhvr>
                                      <p:tavLst>
                                        <p:tav tm="0">
                                          <p:val>
                                            <p:fltVal val="0"/>
                                          </p:val>
                                        </p:tav>
                                        <p:tav tm="100000">
                                          <p:val>
                                            <p:strVal val="#ppt_h"/>
                                          </p:val>
                                        </p:tav>
                                      </p:tavLst>
                                    </p:anim>
                                    <p:animEffect transition="in" filter="fade">
                                      <p:cBhvr>
                                        <p:cTn id="23" dur="500"/>
                                        <p:tgtEl>
                                          <p:spTgt spid="1095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109571">
                                            <p:txEl>
                                              <p:pRg st="2" end="2"/>
                                            </p:txEl>
                                          </p:spTgt>
                                        </p:tgtEl>
                                        <p:attrNameLst>
                                          <p:attrName>style.visibility</p:attrName>
                                        </p:attrNameLst>
                                      </p:cBhvr>
                                      <p:to>
                                        <p:strVal val="visible"/>
                                      </p:to>
                                    </p:set>
                                    <p:anim calcmode="lin" valueType="num">
                                      <p:cBhvr>
                                        <p:cTn id="28" dur="5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957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9571">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109571">
                                            <p:txEl>
                                              <p:pRg st="3" end="3"/>
                                            </p:txEl>
                                          </p:spTgt>
                                        </p:tgtEl>
                                        <p:attrNameLst>
                                          <p:attrName>style.visibility</p:attrName>
                                        </p:attrNameLst>
                                      </p:cBhvr>
                                      <p:to>
                                        <p:strVal val="visible"/>
                                      </p:to>
                                    </p:set>
                                    <p:anim calcmode="lin" valueType="num">
                                      <p:cBhvr>
                                        <p:cTn id="35" dur="500" fill="hold"/>
                                        <p:tgtEl>
                                          <p:spTgt spid="109571">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9571">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9571">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109571">
                                            <p:txEl>
                                              <p:pRg st="4" end="4"/>
                                            </p:txEl>
                                          </p:spTgt>
                                        </p:tgtEl>
                                        <p:attrNameLst>
                                          <p:attrName>style.visibility</p:attrName>
                                        </p:attrNameLst>
                                      </p:cBhvr>
                                      <p:to>
                                        <p:strVal val="visible"/>
                                      </p:to>
                                    </p:set>
                                    <p:anim calcmode="lin" valueType="num">
                                      <p:cBhvr>
                                        <p:cTn id="42" dur="500" fill="hold"/>
                                        <p:tgtEl>
                                          <p:spTgt spid="109571">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09571">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09571">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109571">
                                            <p:txEl>
                                              <p:pRg st="5" end="5"/>
                                            </p:txEl>
                                          </p:spTgt>
                                        </p:tgtEl>
                                        <p:attrNameLst>
                                          <p:attrName>style.visibility</p:attrName>
                                        </p:attrNameLst>
                                      </p:cBhvr>
                                      <p:to>
                                        <p:strVal val="visible"/>
                                      </p:to>
                                    </p:set>
                                    <p:anim calcmode="lin" valueType="num">
                                      <p:cBhvr>
                                        <p:cTn id="49" dur="500" fill="hold"/>
                                        <p:tgtEl>
                                          <p:spTgt spid="109571">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09571">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09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133350"/>
            <a:ext cx="8382000" cy="1009650"/>
          </a:xfrm>
        </p:spPr>
        <p:txBody>
          <a:bodyPr/>
          <a:lstStyle/>
          <a:p>
            <a:pPr eaLnBrk="1" hangingPunct="1">
              <a:defRPr/>
            </a:pPr>
            <a:r>
              <a:rPr lang="en-US" altLang="en-US" smtClean="0"/>
              <a:t>Is The Basis of Our Salvation</a:t>
            </a:r>
            <a:br>
              <a:rPr lang="en-US" altLang="en-US" smtClean="0"/>
            </a:br>
            <a:r>
              <a:rPr lang="en-US" altLang="en-US" sz="2400" i="1" smtClean="0">
                <a:solidFill>
                  <a:srgbClr val="FFFF00"/>
                </a:solidFill>
                <a:latin typeface="Arial" charset="0"/>
              </a:rPr>
              <a:t>Ephesians 2:8,9</a:t>
            </a:r>
            <a:endParaRPr lang="en-US" altLang="en-US" smtClean="0">
              <a:solidFill>
                <a:srgbClr val="FFFF00"/>
              </a:solidFill>
            </a:endParaRPr>
          </a:p>
        </p:txBody>
      </p:sp>
      <p:sp>
        <p:nvSpPr>
          <p:cNvPr id="101379" name="Rectangle 3"/>
          <p:cNvSpPr>
            <a:spLocks noGrp="1" noChangeArrowheads="1"/>
          </p:cNvSpPr>
          <p:nvPr>
            <p:ph type="body" idx="1"/>
          </p:nvPr>
        </p:nvSpPr>
        <p:spPr>
          <a:xfrm>
            <a:off x="304800" y="1123950"/>
            <a:ext cx="8534400" cy="3657600"/>
          </a:xfrm>
        </p:spPr>
        <p:txBody>
          <a:bodyPr/>
          <a:lstStyle/>
          <a:p>
            <a:pPr eaLnBrk="1" hangingPunct="1"/>
            <a:r>
              <a:rPr lang="en-US" altLang="en-US" dirty="0" smtClean="0"/>
              <a:t>Before obeying the Gospel man is DEAD! </a:t>
            </a:r>
            <a:r>
              <a:rPr lang="en-US" altLang="en-US" dirty="0" smtClean="0">
                <a:solidFill>
                  <a:srgbClr val="FF0000"/>
                </a:solidFill>
              </a:rPr>
              <a:t>Dead in his trespasses!</a:t>
            </a:r>
          </a:p>
          <a:p>
            <a:pPr eaLnBrk="1" hangingPunct="1"/>
            <a:r>
              <a:rPr lang="en-US" altLang="en-US" dirty="0" smtClean="0"/>
              <a:t>Good News: </a:t>
            </a:r>
            <a:r>
              <a:rPr lang="en-US" altLang="en-US" dirty="0" smtClean="0">
                <a:solidFill>
                  <a:srgbClr val="0000FF"/>
                </a:solidFill>
              </a:rPr>
              <a:t>God is rich in mercy!</a:t>
            </a:r>
            <a:endParaRPr lang="en-US" altLang="en-US" dirty="0" smtClean="0"/>
          </a:p>
          <a:p>
            <a:pPr eaLnBrk="1" hangingPunct="1"/>
            <a:r>
              <a:rPr lang="en-US" altLang="en-US" dirty="0" smtClean="0"/>
              <a:t>By </a:t>
            </a:r>
            <a:r>
              <a:rPr lang="en-US" altLang="en-US" dirty="0" smtClean="0">
                <a:solidFill>
                  <a:srgbClr val="FF0000"/>
                </a:solidFill>
              </a:rPr>
              <a:t>grace</a:t>
            </a:r>
            <a:r>
              <a:rPr lang="en-US" altLang="en-US" dirty="0" smtClean="0"/>
              <a:t> you can be saved!</a:t>
            </a:r>
            <a:endParaRPr lang="en-US" altLang="en-US" dirty="0" smtClean="0">
              <a:solidFill>
                <a:srgbClr val="FF0000"/>
              </a:solidFill>
            </a:endParaRPr>
          </a:p>
          <a:p>
            <a:pPr eaLnBrk="1" hangingPunct="1"/>
            <a:r>
              <a:rPr lang="en-US" altLang="en-US" dirty="0" smtClean="0"/>
              <a:t>How did the Ephesians receive God’s grace ?</a:t>
            </a:r>
          </a:p>
          <a:p>
            <a:pPr lvl="1" algn="ctr" eaLnBrk="1" hangingPunct="1">
              <a:buFontTx/>
              <a:buNone/>
            </a:pPr>
            <a:r>
              <a:rPr lang="en-US" altLang="en-US" dirty="0" smtClean="0">
                <a:solidFill>
                  <a:srgbClr val="0000FF"/>
                </a:solidFill>
              </a:rPr>
              <a:t>They </a:t>
            </a:r>
            <a:r>
              <a:rPr lang="en-US" altLang="en-US" dirty="0" smtClean="0">
                <a:solidFill>
                  <a:srgbClr val="CC0000"/>
                </a:solidFill>
              </a:rPr>
              <a:t>heard,</a:t>
            </a:r>
            <a:r>
              <a:rPr lang="en-US" altLang="en-US" dirty="0" smtClean="0">
                <a:solidFill>
                  <a:srgbClr val="0000FF"/>
                </a:solidFill>
              </a:rPr>
              <a:t> they </a:t>
            </a:r>
            <a:r>
              <a:rPr lang="en-US" altLang="en-US" dirty="0" smtClean="0">
                <a:solidFill>
                  <a:srgbClr val="CC0000"/>
                </a:solidFill>
              </a:rPr>
              <a:t>believed</a:t>
            </a:r>
            <a:r>
              <a:rPr lang="en-US" altLang="en-US" dirty="0" smtClean="0">
                <a:solidFill>
                  <a:srgbClr val="0000FF"/>
                </a:solidFill>
              </a:rPr>
              <a:t>, they </a:t>
            </a:r>
            <a:r>
              <a:rPr lang="en-US" altLang="en-US" dirty="0" smtClean="0">
                <a:solidFill>
                  <a:srgbClr val="CC0000"/>
                </a:solidFill>
              </a:rPr>
              <a:t>repented </a:t>
            </a:r>
            <a:r>
              <a:rPr lang="en-US" altLang="en-US" dirty="0" smtClean="0">
                <a:solidFill>
                  <a:srgbClr val="0000FF"/>
                </a:solidFill>
              </a:rPr>
              <a:t>and </a:t>
            </a:r>
            <a:r>
              <a:rPr lang="en-US" altLang="en-US" dirty="0" smtClean="0">
                <a:solidFill>
                  <a:srgbClr val="CC0000"/>
                </a:solidFill>
              </a:rPr>
              <a:t>confessed their faith </a:t>
            </a:r>
            <a:r>
              <a:rPr lang="en-US" altLang="en-US" dirty="0" smtClean="0">
                <a:solidFill>
                  <a:srgbClr val="0000FF"/>
                </a:solidFill>
              </a:rPr>
              <a:t>- and they were </a:t>
            </a:r>
            <a:r>
              <a:rPr lang="en-US" altLang="en-US" dirty="0" smtClean="0">
                <a:solidFill>
                  <a:srgbClr val="CC0000"/>
                </a:solidFill>
              </a:rPr>
              <a:t>baptized </a:t>
            </a:r>
            <a:r>
              <a:rPr lang="en-US" altLang="en-US" dirty="0" smtClean="0">
                <a:solidFill>
                  <a:srgbClr val="0000FF"/>
                </a:solidFill>
              </a:rPr>
              <a:t>into Christ!</a:t>
            </a:r>
            <a:endParaRPr lang="en-US" altLang="en-US" sz="3200" dirty="0" smtClean="0">
              <a:solidFill>
                <a:srgbClr val="0000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13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1379">
                                            <p:txEl>
                                              <p:pRg st="1" end="1"/>
                                            </p:txEl>
                                          </p:spTgt>
                                        </p:tgtEl>
                                        <p:attrNameLst>
                                          <p:attrName>style.visibility</p:attrName>
                                        </p:attrNameLst>
                                      </p:cBhvr>
                                      <p:to>
                                        <p:strVal val="visible"/>
                                      </p:to>
                                    </p:set>
                                    <p:anim calcmode="lin" valueType="num">
                                      <p:cBhvr>
                                        <p:cTn id="14" dur="500" fill="hold"/>
                                        <p:tgtEl>
                                          <p:spTgt spid="10137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137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13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1379">
                                            <p:txEl>
                                              <p:pRg st="2" end="2"/>
                                            </p:txEl>
                                          </p:spTgt>
                                        </p:tgtEl>
                                        <p:attrNameLst>
                                          <p:attrName>style.visibility</p:attrName>
                                        </p:attrNameLst>
                                      </p:cBhvr>
                                      <p:to>
                                        <p:strVal val="visible"/>
                                      </p:to>
                                    </p:set>
                                    <p:anim calcmode="lin" valueType="num">
                                      <p:cBhvr>
                                        <p:cTn id="21" dur="500" fill="hold"/>
                                        <p:tgtEl>
                                          <p:spTgt spid="10137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137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13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1379">
                                            <p:txEl>
                                              <p:pRg st="3" end="3"/>
                                            </p:txEl>
                                          </p:spTgt>
                                        </p:tgtEl>
                                        <p:attrNameLst>
                                          <p:attrName>style.visibility</p:attrName>
                                        </p:attrNameLst>
                                      </p:cBhvr>
                                      <p:to>
                                        <p:strVal val="visible"/>
                                      </p:to>
                                    </p:set>
                                    <p:anim calcmode="lin" valueType="num">
                                      <p:cBhvr>
                                        <p:cTn id="28" dur="500" fill="hold"/>
                                        <p:tgtEl>
                                          <p:spTgt spid="10137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137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13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1379">
                                            <p:txEl>
                                              <p:pRg st="4" end="4"/>
                                            </p:txEl>
                                          </p:spTgt>
                                        </p:tgtEl>
                                        <p:attrNameLst>
                                          <p:attrName>style.visibility</p:attrName>
                                        </p:attrNameLst>
                                      </p:cBhvr>
                                      <p:to>
                                        <p:strVal val="visible"/>
                                      </p:to>
                                    </p:set>
                                    <p:anim calcmode="lin" valueType="num">
                                      <p:cBhvr>
                                        <p:cTn id="35" dur="500" fill="hold"/>
                                        <p:tgtEl>
                                          <p:spTgt spid="10137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137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ln>
            <a:solidFill>
              <a:schemeClr val="tx1"/>
            </a:solidFill>
            <a:miter lim="800000"/>
            <a:headEnd/>
            <a:tailEnd/>
          </a:ln>
        </p:spPr>
        <p:txBody>
          <a:bodyPr/>
          <a:lstStyle/>
          <a:p>
            <a:pPr eaLnBrk="1" hangingPunct="1">
              <a:defRPr/>
            </a:pPr>
            <a:r>
              <a:rPr lang="en-US" altLang="en-US" smtClean="0"/>
              <a:t>Saving Grace &amp; Law are Inseparable</a:t>
            </a:r>
          </a:p>
        </p:txBody>
      </p:sp>
      <p:sp>
        <p:nvSpPr>
          <p:cNvPr id="111619" name="Rectangle 3"/>
          <p:cNvSpPr>
            <a:spLocks noGrp="1" noChangeArrowheads="1"/>
          </p:cNvSpPr>
          <p:nvPr>
            <p:ph type="body" idx="1"/>
          </p:nvPr>
        </p:nvSpPr>
        <p:spPr>
          <a:xfrm>
            <a:off x="304800" y="628650"/>
            <a:ext cx="8610600" cy="4514850"/>
          </a:xfrm>
        </p:spPr>
        <p:txBody>
          <a:bodyPr/>
          <a:lstStyle/>
          <a:p>
            <a:pPr eaLnBrk="1" hangingPunct="1">
              <a:lnSpc>
                <a:spcPct val="90000"/>
              </a:lnSpc>
            </a:pPr>
            <a:r>
              <a:rPr lang="en-US" altLang="en-US" b="0" dirty="0" smtClean="0"/>
              <a:t>God’s grace “instructs us”, it “teaches us”, tells us what to “deny”, what to “live”, what to “look for” (Titus 2:11-14)</a:t>
            </a:r>
          </a:p>
          <a:p>
            <a:pPr eaLnBrk="1" hangingPunct="1">
              <a:lnSpc>
                <a:spcPct val="90000"/>
              </a:lnSpc>
            </a:pPr>
            <a:r>
              <a:rPr lang="en-US" altLang="en-US" b="0" dirty="0" smtClean="0"/>
              <a:t>The church is called a “bride”, a “temple”, “a body”, a “kingdom” which has law and a King. </a:t>
            </a:r>
          </a:p>
          <a:p>
            <a:pPr eaLnBrk="1" hangingPunct="1">
              <a:lnSpc>
                <a:spcPct val="90000"/>
              </a:lnSpc>
            </a:pPr>
            <a:r>
              <a:rPr lang="en-US" altLang="en-US" sz="2400" b="0" dirty="0" smtClean="0">
                <a:solidFill>
                  <a:srgbClr val="0000CC"/>
                </a:solidFill>
              </a:rPr>
              <a:t>“Perfect law”</a:t>
            </a:r>
            <a:r>
              <a:rPr lang="en-US" altLang="en-US" sz="2400" b="0" dirty="0" smtClean="0"/>
              <a:t> (Jas. 1:25)		</a:t>
            </a:r>
            <a:r>
              <a:rPr lang="en-US" altLang="en-US" sz="2400" b="0" dirty="0" smtClean="0">
                <a:solidFill>
                  <a:srgbClr val="0000CC"/>
                </a:solidFill>
              </a:rPr>
              <a:t>“Law of liberty”</a:t>
            </a:r>
            <a:r>
              <a:rPr lang="en-US" altLang="en-US" sz="2400" b="0" dirty="0" smtClean="0"/>
              <a:t> (Jas. 2:12)</a:t>
            </a:r>
          </a:p>
          <a:p>
            <a:pPr eaLnBrk="1" hangingPunct="1">
              <a:lnSpc>
                <a:spcPct val="90000"/>
              </a:lnSpc>
            </a:pPr>
            <a:r>
              <a:rPr lang="en-US" altLang="en-US" sz="2400" b="0" dirty="0" smtClean="0">
                <a:solidFill>
                  <a:srgbClr val="0000CC"/>
                </a:solidFill>
              </a:rPr>
              <a:t>“Law of the Spirit of life in Christ”</a:t>
            </a:r>
            <a:r>
              <a:rPr lang="en-US" altLang="en-US" sz="2400" b="0" dirty="0" smtClean="0"/>
              <a:t> (Rom. 8:2)</a:t>
            </a:r>
          </a:p>
          <a:p>
            <a:pPr eaLnBrk="1" hangingPunct="1">
              <a:lnSpc>
                <a:spcPct val="90000"/>
              </a:lnSpc>
            </a:pPr>
            <a:r>
              <a:rPr lang="en-US" altLang="en-US" sz="2400" b="0" dirty="0" smtClean="0">
                <a:solidFill>
                  <a:srgbClr val="0000CC"/>
                </a:solidFill>
              </a:rPr>
              <a:t>“Law of faith”</a:t>
            </a:r>
            <a:r>
              <a:rPr lang="en-US" altLang="en-US" sz="2400" b="0" dirty="0" smtClean="0"/>
              <a:t> (Rom. 3:27)	</a:t>
            </a:r>
            <a:r>
              <a:rPr lang="en-US" altLang="en-US" sz="2400" b="0" dirty="0" smtClean="0">
                <a:solidFill>
                  <a:srgbClr val="0000CC"/>
                </a:solidFill>
              </a:rPr>
              <a:t>“Law of Christ”</a:t>
            </a:r>
            <a:r>
              <a:rPr lang="en-US" altLang="en-US" sz="2400" b="0" dirty="0" smtClean="0"/>
              <a:t> (Gal. 6:2)</a:t>
            </a:r>
          </a:p>
          <a:p>
            <a:pPr eaLnBrk="1" hangingPunct="1">
              <a:lnSpc>
                <a:spcPct val="90000"/>
              </a:lnSpc>
            </a:pPr>
            <a:r>
              <a:rPr lang="en-US" altLang="en-US" sz="2400" b="0" dirty="0" smtClean="0">
                <a:solidFill>
                  <a:srgbClr val="0000CC"/>
                </a:solidFill>
              </a:rPr>
              <a:t>“Royal law”</a:t>
            </a:r>
            <a:r>
              <a:rPr lang="en-US" altLang="en-US" sz="2400" b="0" dirty="0" smtClean="0"/>
              <a:t> (Jas. 2:8)</a:t>
            </a:r>
          </a:p>
          <a:p>
            <a:pPr eaLnBrk="1" hangingPunct="1">
              <a:lnSpc>
                <a:spcPct val="90000"/>
              </a:lnSpc>
            </a:pPr>
            <a:r>
              <a:rPr lang="en-US" altLang="en-US" sz="2400" b="0" dirty="0" smtClean="0">
                <a:solidFill>
                  <a:srgbClr val="0000CC"/>
                </a:solidFill>
              </a:rPr>
              <a:t>“Law of righteousness”</a:t>
            </a:r>
            <a:r>
              <a:rPr lang="en-US" altLang="en-US" sz="2400" b="0" dirty="0" smtClean="0"/>
              <a:t> (Rom. 9:3</a:t>
            </a:r>
            <a:r>
              <a:rPr lang="en-US" altLang="en-US" b="0" dirty="0" smtClean="0"/>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16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 calcmode="lin" valueType="num">
                                      <p:cBhvr>
                                        <p:cTn id="14"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16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16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1619">
                                            <p:txEl>
                                              <p:pRg st="2" end="2"/>
                                            </p:txEl>
                                          </p:spTgt>
                                        </p:tgtEl>
                                        <p:attrNameLst>
                                          <p:attrName>style.visibility</p:attrName>
                                        </p:attrNameLst>
                                      </p:cBhvr>
                                      <p:to>
                                        <p:strVal val="visible"/>
                                      </p:to>
                                    </p:set>
                                    <p:anim calcmode="lin" valueType="num">
                                      <p:cBhvr>
                                        <p:cTn id="21"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16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16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1619">
                                            <p:txEl>
                                              <p:pRg st="3" end="3"/>
                                            </p:txEl>
                                          </p:spTgt>
                                        </p:tgtEl>
                                        <p:attrNameLst>
                                          <p:attrName>style.visibility</p:attrName>
                                        </p:attrNameLst>
                                      </p:cBhvr>
                                      <p:to>
                                        <p:strVal val="visible"/>
                                      </p:to>
                                    </p:set>
                                    <p:anim calcmode="lin" valueType="num">
                                      <p:cBhvr>
                                        <p:cTn id="28"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16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116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1619">
                                            <p:txEl>
                                              <p:pRg st="4" end="4"/>
                                            </p:txEl>
                                          </p:spTgt>
                                        </p:tgtEl>
                                        <p:attrNameLst>
                                          <p:attrName>style.visibility</p:attrName>
                                        </p:attrNameLst>
                                      </p:cBhvr>
                                      <p:to>
                                        <p:strVal val="visible"/>
                                      </p:to>
                                    </p:set>
                                    <p:anim calcmode="lin" valueType="num">
                                      <p:cBhvr>
                                        <p:cTn id="35" dur="500" fill="hold"/>
                                        <p:tgtEl>
                                          <p:spTgt spid="11161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1161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116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1619">
                                            <p:txEl>
                                              <p:pRg st="5" end="5"/>
                                            </p:txEl>
                                          </p:spTgt>
                                        </p:tgtEl>
                                        <p:attrNameLst>
                                          <p:attrName>style.visibility</p:attrName>
                                        </p:attrNameLst>
                                      </p:cBhvr>
                                      <p:to>
                                        <p:strVal val="visible"/>
                                      </p:to>
                                    </p:set>
                                    <p:anim calcmode="lin" valueType="num">
                                      <p:cBhvr>
                                        <p:cTn id="42" dur="500" fill="hold"/>
                                        <p:tgtEl>
                                          <p:spTgt spid="11161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1161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1161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11619">
                                            <p:txEl>
                                              <p:pRg st="6" end="6"/>
                                            </p:txEl>
                                          </p:spTgt>
                                        </p:tgtEl>
                                        <p:attrNameLst>
                                          <p:attrName>style.visibility</p:attrName>
                                        </p:attrNameLst>
                                      </p:cBhvr>
                                      <p:to>
                                        <p:strVal val="visible"/>
                                      </p:to>
                                    </p:set>
                                    <p:anim calcmode="lin" valueType="num">
                                      <p:cBhvr>
                                        <p:cTn id="49" dur="500" fill="hold"/>
                                        <p:tgtEl>
                                          <p:spTgt spid="11161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11619">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1116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confuse God’s Law with “Legalism”</a:t>
            </a:r>
            <a:endParaRPr lang="en-US" dirty="0"/>
          </a:p>
        </p:txBody>
      </p:sp>
      <p:sp>
        <p:nvSpPr>
          <p:cNvPr id="3" name="Content Placeholder 2"/>
          <p:cNvSpPr>
            <a:spLocks noGrp="1"/>
          </p:cNvSpPr>
          <p:nvPr>
            <p:ph idx="1"/>
          </p:nvPr>
        </p:nvSpPr>
        <p:spPr>
          <a:xfrm>
            <a:off x="381000" y="571500"/>
            <a:ext cx="8763000" cy="4286250"/>
          </a:xfrm>
        </p:spPr>
        <p:txBody>
          <a:bodyPr/>
          <a:lstStyle/>
          <a:p>
            <a:r>
              <a:rPr lang="en-US" dirty="0" smtClean="0"/>
              <a:t>Legalism not found in the Bible</a:t>
            </a:r>
          </a:p>
          <a:p>
            <a:r>
              <a:rPr lang="en-US" dirty="0" smtClean="0"/>
              <a:t>Must define our terms!</a:t>
            </a:r>
          </a:p>
          <a:p>
            <a:r>
              <a:rPr lang="en-US" dirty="0" smtClean="0"/>
              <a:t>The Pharisees were not condemned because they insisted that one must keep all of the Law of Moses.</a:t>
            </a:r>
          </a:p>
          <a:p>
            <a:r>
              <a:rPr lang="en-US" dirty="0" smtClean="0"/>
              <a:t>One can’t be saved on the basis of perfect law keeping because “all have sinned”</a:t>
            </a:r>
          </a:p>
          <a:p>
            <a:r>
              <a:rPr lang="en-US" dirty="0" smtClean="0"/>
              <a:t>One can’t be saved w/o obedience. So which is it?</a:t>
            </a:r>
            <a:endParaRPr lang="en-US" dirty="0"/>
          </a:p>
        </p:txBody>
      </p:sp>
    </p:spTree>
    <p:extLst>
      <p:ext uri="{BB962C8B-B14F-4D97-AF65-F5344CB8AC3E}">
        <p14:creationId xmlns:p14="http://schemas.microsoft.com/office/powerpoint/2010/main" val="2129963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4"/>
          <p:cNvGrpSpPr>
            <a:grpSpLocks/>
          </p:cNvGrpSpPr>
          <p:nvPr/>
        </p:nvGrpSpPr>
        <p:grpSpPr bwMode="auto">
          <a:xfrm>
            <a:off x="0" y="0"/>
            <a:ext cx="9144000" cy="5143500"/>
            <a:chOff x="259" y="249"/>
            <a:chExt cx="5236" cy="3887"/>
          </a:xfrm>
        </p:grpSpPr>
        <p:sp>
          <p:nvSpPr>
            <p:cNvPr id="5132" name="Freeform 5"/>
            <p:cNvSpPr>
              <a:spLocks/>
            </p:cNvSpPr>
            <p:nvPr/>
          </p:nvSpPr>
          <p:spPr bwMode="auto">
            <a:xfrm>
              <a:off x="259" y="413"/>
              <a:ext cx="5236" cy="3723"/>
            </a:xfrm>
            <a:custGeom>
              <a:avLst/>
              <a:gdLst>
                <a:gd name="T0" fmla="*/ 116 w 5236"/>
                <a:gd name="T1" fmla="*/ 2 h 3723"/>
                <a:gd name="T2" fmla="*/ 73 w 5236"/>
                <a:gd name="T3" fmla="*/ 11 h 3723"/>
                <a:gd name="T4" fmla="*/ 51 w 5236"/>
                <a:gd name="T5" fmla="*/ 48 h 3723"/>
                <a:gd name="T6" fmla="*/ 43 w 5236"/>
                <a:gd name="T7" fmla="*/ 129 h 3723"/>
                <a:gd name="T8" fmla="*/ 0 w 5236"/>
                <a:gd name="T9" fmla="*/ 3635 h 3723"/>
                <a:gd name="T10" fmla="*/ 14 w 5236"/>
                <a:gd name="T11" fmla="*/ 3695 h 3723"/>
                <a:gd name="T12" fmla="*/ 48 w 5236"/>
                <a:gd name="T13" fmla="*/ 3721 h 3723"/>
                <a:gd name="T14" fmla="*/ 129 w 5236"/>
                <a:gd name="T15" fmla="*/ 3714 h 3723"/>
                <a:gd name="T16" fmla="*/ 2440 w 5236"/>
                <a:gd name="T17" fmla="*/ 3676 h 3723"/>
                <a:gd name="T18" fmla="*/ 2450 w 5236"/>
                <a:gd name="T19" fmla="*/ 3690 h 3723"/>
                <a:gd name="T20" fmla="*/ 2472 w 5236"/>
                <a:gd name="T21" fmla="*/ 3703 h 3723"/>
                <a:gd name="T22" fmla="*/ 2493 w 5236"/>
                <a:gd name="T23" fmla="*/ 3711 h 3723"/>
                <a:gd name="T24" fmla="*/ 2518 w 5236"/>
                <a:gd name="T25" fmla="*/ 3716 h 3723"/>
                <a:gd name="T26" fmla="*/ 2546 w 5236"/>
                <a:gd name="T27" fmla="*/ 3721 h 3723"/>
                <a:gd name="T28" fmla="*/ 2574 w 5236"/>
                <a:gd name="T29" fmla="*/ 3714 h 3723"/>
                <a:gd name="T30" fmla="*/ 2606 w 5236"/>
                <a:gd name="T31" fmla="*/ 3714 h 3723"/>
                <a:gd name="T32" fmla="*/ 2646 w 5236"/>
                <a:gd name="T33" fmla="*/ 3714 h 3723"/>
                <a:gd name="T34" fmla="*/ 2677 w 5236"/>
                <a:gd name="T35" fmla="*/ 3722 h 3723"/>
                <a:gd name="T36" fmla="*/ 2704 w 5236"/>
                <a:gd name="T37" fmla="*/ 3719 h 3723"/>
                <a:gd name="T38" fmla="*/ 2730 w 5236"/>
                <a:gd name="T39" fmla="*/ 3713 h 3723"/>
                <a:gd name="T40" fmla="*/ 2753 w 5236"/>
                <a:gd name="T41" fmla="*/ 3706 h 3723"/>
                <a:gd name="T42" fmla="*/ 2776 w 5236"/>
                <a:gd name="T43" fmla="*/ 3696 h 3723"/>
                <a:gd name="T44" fmla="*/ 2792 w 5236"/>
                <a:gd name="T45" fmla="*/ 3685 h 3723"/>
                <a:gd name="T46" fmla="*/ 2809 w 5236"/>
                <a:gd name="T47" fmla="*/ 3656 h 3723"/>
                <a:gd name="T48" fmla="*/ 5165 w 5236"/>
                <a:gd name="T49" fmla="*/ 3722 h 3723"/>
                <a:gd name="T50" fmla="*/ 5209 w 5236"/>
                <a:gd name="T51" fmla="*/ 3711 h 3723"/>
                <a:gd name="T52" fmla="*/ 5230 w 5236"/>
                <a:gd name="T53" fmla="*/ 3671 h 3723"/>
                <a:gd name="T54" fmla="*/ 5229 w 5236"/>
                <a:gd name="T55" fmla="*/ 3587 h 3723"/>
                <a:gd name="T56" fmla="*/ 5191 w 5236"/>
                <a:gd name="T57" fmla="*/ 85 h 3723"/>
                <a:gd name="T58" fmla="*/ 5177 w 5236"/>
                <a:gd name="T59" fmla="*/ 27 h 3723"/>
                <a:gd name="T60" fmla="*/ 5141 w 5236"/>
                <a:gd name="T61" fmla="*/ 2 h 3723"/>
                <a:gd name="T62" fmla="*/ 5063 w 5236"/>
                <a:gd name="T63" fmla="*/ 0 h 37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36" h="3723">
                  <a:moveTo>
                    <a:pt x="174" y="0"/>
                  </a:moveTo>
                  <a:lnTo>
                    <a:pt x="116" y="2"/>
                  </a:lnTo>
                  <a:lnTo>
                    <a:pt x="94" y="2"/>
                  </a:lnTo>
                  <a:lnTo>
                    <a:pt x="73" y="11"/>
                  </a:lnTo>
                  <a:lnTo>
                    <a:pt x="60" y="27"/>
                  </a:lnTo>
                  <a:lnTo>
                    <a:pt x="51" y="48"/>
                  </a:lnTo>
                  <a:lnTo>
                    <a:pt x="44" y="85"/>
                  </a:lnTo>
                  <a:lnTo>
                    <a:pt x="43" y="129"/>
                  </a:lnTo>
                  <a:lnTo>
                    <a:pt x="0" y="3587"/>
                  </a:lnTo>
                  <a:lnTo>
                    <a:pt x="0" y="3635"/>
                  </a:lnTo>
                  <a:lnTo>
                    <a:pt x="5" y="3671"/>
                  </a:lnTo>
                  <a:lnTo>
                    <a:pt x="14" y="3695"/>
                  </a:lnTo>
                  <a:lnTo>
                    <a:pt x="27" y="3711"/>
                  </a:lnTo>
                  <a:lnTo>
                    <a:pt x="48" y="3721"/>
                  </a:lnTo>
                  <a:lnTo>
                    <a:pt x="72" y="3722"/>
                  </a:lnTo>
                  <a:lnTo>
                    <a:pt x="129" y="3714"/>
                  </a:lnTo>
                  <a:lnTo>
                    <a:pt x="2428" y="3656"/>
                  </a:lnTo>
                  <a:lnTo>
                    <a:pt x="2440" y="3676"/>
                  </a:lnTo>
                  <a:lnTo>
                    <a:pt x="2445" y="3685"/>
                  </a:lnTo>
                  <a:lnTo>
                    <a:pt x="2450" y="3690"/>
                  </a:lnTo>
                  <a:lnTo>
                    <a:pt x="2460" y="3696"/>
                  </a:lnTo>
                  <a:lnTo>
                    <a:pt x="2472" y="3703"/>
                  </a:lnTo>
                  <a:lnTo>
                    <a:pt x="2483" y="3706"/>
                  </a:lnTo>
                  <a:lnTo>
                    <a:pt x="2493" y="3711"/>
                  </a:lnTo>
                  <a:lnTo>
                    <a:pt x="2506" y="3713"/>
                  </a:lnTo>
                  <a:lnTo>
                    <a:pt x="2518" y="3716"/>
                  </a:lnTo>
                  <a:lnTo>
                    <a:pt x="2532" y="3719"/>
                  </a:lnTo>
                  <a:lnTo>
                    <a:pt x="2546" y="3721"/>
                  </a:lnTo>
                  <a:lnTo>
                    <a:pt x="2559" y="3722"/>
                  </a:lnTo>
                  <a:lnTo>
                    <a:pt x="2574" y="3714"/>
                  </a:lnTo>
                  <a:lnTo>
                    <a:pt x="2590" y="3714"/>
                  </a:lnTo>
                  <a:lnTo>
                    <a:pt x="2606" y="3714"/>
                  </a:lnTo>
                  <a:lnTo>
                    <a:pt x="2631" y="3714"/>
                  </a:lnTo>
                  <a:lnTo>
                    <a:pt x="2646" y="3714"/>
                  </a:lnTo>
                  <a:lnTo>
                    <a:pt x="2662" y="3714"/>
                  </a:lnTo>
                  <a:lnTo>
                    <a:pt x="2677" y="3722"/>
                  </a:lnTo>
                  <a:lnTo>
                    <a:pt x="2691" y="3721"/>
                  </a:lnTo>
                  <a:lnTo>
                    <a:pt x="2704" y="3719"/>
                  </a:lnTo>
                  <a:lnTo>
                    <a:pt x="2719" y="3716"/>
                  </a:lnTo>
                  <a:lnTo>
                    <a:pt x="2730" y="3713"/>
                  </a:lnTo>
                  <a:lnTo>
                    <a:pt x="2743" y="3711"/>
                  </a:lnTo>
                  <a:lnTo>
                    <a:pt x="2753" y="3706"/>
                  </a:lnTo>
                  <a:lnTo>
                    <a:pt x="2763" y="3703"/>
                  </a:lnTo>
                  <a:lnTo>
                    <a:pt x="2776" y="3696"/>
                  </a:lnTo>
                  <a:lnTo>
                    <a:pt x="2785" y="3690"/>
                  </a:lnTo>
                  <a:lnTo>
                    <a:pt x="2792" y="3685"/>
                  </a:lnTo>
                  <a:lnTo>
                    <a:pt x="2797" y="3676"/>
                  </a:lnTo>
                  <a:lnTo>
                    <a:pt x="2809" y="3656"/>
                  </a:lnTo>
                  <a:lnTo>
                    <a:pt x="5107" y="3714"/>
                  </a:lnTo>
                  <a:lnTo>
                    <a:pt x="5165" y="3722"/>
                  </a:lnTo>
                  <a:lnTo>
                    <a:pt x="5188" y="3721"/>
                  </a:lnTo>
                  <a:lnTo>
                    <a:pt x="5209" y="3711"/>
                  </a:lnTo>
                  <a:lnTo>
                    <a:pt x="5222" y="3695"/>
                  </a:lnTo>
                  <a:lnTo>
                    <a:pt x="5230" y="3671"/>
                  </a:lnTo>
                  <a:lnTo>
                    <a:pt x="5235" y="3635"/>
                  </a:lnTo>
                  <a:lnTo>
                    <a:pt x="5229" y="3587"/>
                  </a:lnTo>
                  <a:lnTo>
                    <a:pt x="5193" y="129"/>
                  </a:lnTo>
                  <a:lnTo>
                    <a:pt x="5191" y="85"/>
                  </a:lnTo>
                  <a:lnTo>
                    <a:pt x="5186" y="48"/>
                  </a:lnTo>
                  <a:lnTo>
                    <a:pt x="5177" y="27"/>
                  </a:lnTo>
                  <a:lnTo>
                    <a:pt x="5162" y="11"/>
                  </a:lnTo>
                  <a:lnTo>
                    <a:pt x="5141" y="2"/>
                  </a:lnTo>
                  <a:lnTo>
                    <a:pt x="5119" y="2"/>
                  </a:lnTo>
                  <a:lnTo>
                    <a:pt x="5063" y="0"/>
                  </a:lnTo>
                  <a:lnTo>
                    <a:pt x="174"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6"/>
            <p:cNvSpPr>
              <a:spLocks/>
            </p:cNvSpPr>
            <p:nvPr/>
          </p:nvSpPr>
          <p:spPr bwMode="auto">
            <a:xfrm>
              <a:off x="288" y="453"/>
              <a:ext cx="5180" cy="3646"/>
            </a:xfrm>
            <a:custGeom>
              <a:avLst/>
              <a:gdLst>
                <a:gd name="T0" fmla="*/ 5067 w 5180"/>
                <a:gd name="T1" fmla="*/ 1 h 3646"/>
                <a:gd name="T2" fmla="*/ 5111 w 5180"/>
                <a:gd name="T3" fmla="*/ 6 h 3646"/>
                <a:gd name="T4" fmla="*/ 5130 w 5180"/>
                <a:gd name="T5" fmla="*/ 38 h 3646"/>
                <a:gd name="T6" fmla="*/ 5137 w 5180"/>
                <a:gd name="T7" fmla="*/ 128 h 3646"/>
                <a:gd name="T8" fmla="*/ 5178 w 5180"/>
                <a:gd name="T9" fmla="*/ 3568 h 3646"/>
                <a:gd name="T10" fmla="*/ 5168 w 5180"/>
                <a:gd name="T11" fmla="*/ 3620 h 3646"/>
                <a:gd name="T12" fmla="*/ 5137 w 5180"/>
                <a:gd name="T13" fmla="*/ 3641 h 3646"/>
                <a:gd name="T14" fmla="*/ 5051 w 5180"/>
                <a:gd name="T15" fmla="*/ 3643 h 3646"/>
                <a:gd name="T16" fmla="*/ 2766 w 5180"/>
                <a:gd name="T17" fmla="*/ 3597 h 3646"/>
                <a:gd name="T18" fmla="*/ 2754 w 5180"/>
                <a:gd name="T19" fmla="*/ 3610 h 3646"/>
                <a:gd name="T20" fmla="*/ 2732 w 5180"/>
                <a:gd name="T21" fmla="*/ 3623 h 3646"/>
                <a:gd name="T22" fmla="*/ 2709 w 5180"/>
                <a:gd name="T23" fmla="*/ 3631 h 3646"/>
                <a:gd name="T24" fmla="*/ 2686 w 5180"/>
                <a:gd name="T25" fmla="*/ 3636 h 3646"/>
                <a:gd name="T26" fmla="*/ 2658 w 5180"/>
                <a:gd name="T27" fmla="*/ 3643 h 3646"/>
                <a:gd name="T28" fmla="*/ 2629 w 5180"/>
                <a:gd name="T29" fmla="*/ 3645 h 3646"/>
                <a:gd name="T30" fmla="*/ 2596 w 5180"/>
                <a:gd name="T31" fmla="*/ 3645 h 3646"/>
                <a:gd name="T32" fmla="*/ 2565 w 5180"/>
                <a:gd name="T33" fmla="*/ 3645 h 3646"/>
                <a:gd name="T34" fmla="*/ 2535 w 5180"/>
                <a:gd name="T35" fmla="*/ 3643 h 3646"/>
                <a:gd name="T36" fmla="*/ 2506 w 5180"/>
                <a:gd name="T37" fmla="*/ 3640 h 3646"/>
                <a:gd name="T38" fmla="*/ 2481 w 5180"/>
                <a:gd name="T39" fmla="*/ 3634 h 3646"/>
                <a:gd name="T40" fmla="*/ 2458 w 5180"/>
                <a:gd name="T41" fmla="*/ 3626 h 3646"/>
                <a:gd name="T42" fmla="*/ 2437 w 5180"/>
                <a:gd name="T43" fmla="*/ 3618 h 3646"/>
                <a:gd name="T44" fmla="*/ 2420 w 5180"/>
                <a:gd name="T45" fmla="*/ 3605 h 3646"/>
                <a:gd name="T46" fmla="*/ 2407 w 5180"/>
                <a:gd name="T47" fmla="*/ 3576 h 3646"/>
                <a:gd name="T48" fmla="*/ 66 w 5180"/>
                <a:gd name="T49" fmla="*/ 3641 h 3646"/>
                <a:gd name="T50" fmla="*/ 23 w 5180"/>
                <a:gd name="T51" fmla="*/ 3634 h 3646"/>
                <a:gd name="T52" fmla="*/ 3 w 5180"/>
                <a:gd name="T53" fmla="*/ 3602 h 3646"/>
                <a:gd name="T54" fmla="*/ 0 w 5180"/>
                <a:gd name="T55" fmla="*/ 3510 h 3646"/>
                <a:gd name="T56" fmla="*/ 43 w 5180"/>
                <a:gd name="T57" fmla="*/ 71 h 3646"/>
                <a:gd name="T58" fmla="*/ 55 w 5180"/>
                <a:gd name="T59" fmla="*/ 21 h 3646"/>
                <a:gd name="T60" fmla="*/ 86 w 5180"/>
                <a:gd name="T61" fmla="*/ 1 h 3646"/>
                <a:gd name="T62" fmla="*/ 171 w 5180"/>
                <a:gd name="T63" fmla="*/ 0 h 36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80" h="3646">
                  <a:moveTo>
                    <a:pt x="5007" y="0"/>
                  </a:moveTo>
                  <a:lnTo>
                    <a:pt x="5067" y="1"/>
                  </a:lnTo>
                  <a:lnTo>
                    <a:pt x="5093" y="1"/>
                  </a:lnTo>
                  <a:lnTo>
                    <a:pt x="5111" y="6"/>
                  </a:lnTo>
                  <a:lnTo>
                    <a:pt x="5124" y="21"/>
                  </a:lnTo>
                  <a:lnTo>
                    <a:pt x="5130" y="38"/>
                  </a:lnTo>
                  <a:lnTo>
                    <a:pt x="5136" y="71"/>
                  </a:lnTo>
                  <a:lnTo>
                    <a:pt x="5137" y="128"/>
                  </a:lnTo>
                  <a:lnTo>
                    <a:pt x="5179" y="3510"/>
                  </a:lnTo>
                  <a:lnTo>
                    <a:pt x="5178" y="3568"/>
                  </a:lnTo>
                  <a:lnTo>
                    <a:pt x="5174" y="3602"/>
                  </a:lnTo>
                  <a:lnTo>
                    <a:pt x="5168" y="3620"/>
                  </a:lnTo>
                  <a:lnTo>
                    <a:pt x="5155" y="3634"/>
                  </a:lnTo>
                  <a:lnTo>
                    <a:pt x="5137" y="3641"/>
                  </a:lnTo>
                  <a:lnTo>
                    <a:pt x="5112" y="3641"/>
                  </a:lnTo>
                  <a:lnTo>
                    <a:pt x="5051" y="3643"/>
                  </a:lnTo>
                  <a:lnTo>
                    <a:pt x="2772" y="3576"/>
                  </a:lnTo>
                  <a:lnTo>
                    <a:pt x="2766" y="3597"/>
                  </a:lnTo>
                  <a:lnTo>
                    <a:pt x="2759" y="3605"/>
                  </a:lnTo>
                  <a:lnTo>
                    <a:pt x="2754" y="3610"/>
                  </a:lnTo>
                  <a:lnTo>
                    <a:pt x="2742" y="3618"/>
                  </a:lnTo>
                  <a:lnTo>
                    <a:pt x="2732" y="3623"/>
                  </a:lnTo>
                  <a:lnTo>
                    <a:pt x="2721" y="3626"/>
                  </a:lnTo>
                  <a:lnTo>
                    <a:pt x="2709" y="3631"/>
                  </a:lnTo>
                  <a:lnTo>
                    <a:pt x="2697" y="3634"/>
                  </a:lnTo>
                  <a:lnTo>
                    <a:pt x="2686" y="3636"/>
                  </a:lnTo>
                  <a:lnTo>
                    <a:pt x="2672" y="3640"/>
                  </a:lnTo>
                  <a:lnTo>
                    <a:pt x="2658" y="3643"/>
                  </a:lnTo>
                  <a:lnTo>
                    <a:pt x="2644" y="3643"/>
                  </a:lnTo>
                  <a:lnTo>
                    <a:pt x="2629" y="3645"/>
                  </a:lnTo>
                  <a:lnTo>
                    <a:pt x="2614" y="3645"/>
                  </a:lnTo>
                  <a:lnTo>
                    <a:pt x="2596" y="3645"/>
                  </a:lnTo>
                  <a:lnTo>
                    <a:pt x="2581" y="3645"/>
                  </a:lnTo>
                  <a:lnTo>
                    <a:pt x="2565" y="3645"/>
                  </a:lnTo>
                  <a:lnTo>
                    <a:pt x="2549" y="3645"/>
                  </a:lnTo>
                  <a:lnTo>
                    <a:pt x="2535" y="3643"/>
                  </a:lnTo>
                  <a:lnTo>
                    <a:pt x="2519" y="3643"/>
                  </a:lnTo>
                  <a:lnTo>
                    <a:pt x="2506" y="3640"/>
                  </a:lnTo>
                  <a:lnTo>
                    <a:pt x="2493" y="3636"/>
                  </a:lnTo>
                  <a:lnTo>
                    <a:pt x="2481" y="3634"/>
                  </a:lnTo>
                  <a:lnTo>
                    <a:pt x="2469" y="3631"/>
                  </a:lnTo>
                  <a:lnTo>
                    <a:pt x="2458" y="3626"/>
                  </a:lnTo>
                  <a:lnTo>
                    <a:pt x="2447" y="3623"/>
                  </a:lnTo>
                  <a:lnTo>
                    <a:pt x="2437" y="3618"/>
                  </a:lnTo>
                  <a:lnTo>
                    <a:pt x="2425" y="3610"/>
                  </a:lnTo>
                  <a:lnTo>
                    <a:pt x="2420" y="3605"/>
                  </a:lnTo>
                  <a:lnTo>
                    <a:pt x="2413" y="3597"/>
                  </a:lnTo>
                  <a:lnTo>
                    <a:pt x="2407" y="3576"/>
                  </a:lnTo>
                  <a:lnTo>
                    <a:pt x="127" y="3643"/>
                  </a:lnTo>
                  <a:lnTo>
                    <a:pt x="66" y="3641"/>
                  </a:lnTo>
                  <a:lnTo>
                    <a:pt x="41" y="3641"/>
                  </a:lnTo>
                  <a:lnTo>
                    <a:pt x="23" y="3634"/>
                  </a:lnTo>
                  <a:lnTo>
                    <a:pt x="10" y="3620"/>
                  </a:lnTo>
                  <a:lnTo>
                    <a:pt x="3" y="3602"/>
                  </a:lnTo>
                  <a:lnTo>
                    <a:pt x="0" y="3568"/>
                  </a:lnTo>
                  <a:lnTo>
                    <a:pt x="0" y="3510"/>
                  </a:lnTo>
                  <a:lnTo>
                    <a:pt x="41" y="128"/>
                  </a:lnTo>
                  <a:lnTo>
                    <a:pt x="43" y="71"/>
                  </a:lnTo>
                  <a:lnTo>
                    <a:pt x="48" y="38"/>
                  </a:lnTo>
                  <a:lnTo>
                    <a:pt x="55" y="21"/>
                  </a:lnTo>
                  <a:lnTo>
                    <a:pt x="68" y="6"/>
                  </a:lnTo>
                  <a:lnTo>
                    <a:pt x="86" y="1"/>
                  </a:lnTo>
                  <a:lnTo>
                    <a:pt x="112" y="1"/>
                  </a:lnTo>
                  <a:lnTo>
                    <a:pt x="171" y="0"/>
                  </a:lnTo>
                  <a:lnTo>
                    <a:pt x="5007" y="0"/>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4" name="Freeform 7"/>
            <p:cNvSpPr>
              <a:spLocks/>
            </p:cNvSpPr>
            <p:nvPr/>
          </p:nvSpPr>
          <p:spPr bwMode="auto">
            <a:xfrm>
              <a:off x="394" y="522"/>
              <a:ext cx="4969" cy="3475"/>
            </a:xfrm>
            <a:custGeom>
              <a:avLst/>
              <a:gdLst>
                <a:gd name="T0" fmla="*/ 2303 w 4969"/>
                <a:gd name="T1" fmla="*/ 3474 h 3475"/>
                <a:gd name="T2" fmla="*/ 2303 w 4969"/>
                <a:gd name="T3" fmla="*/ 3448 h 3475"/>
                <a:gd name="T4" fmla="*/ 2297 w 4969"/>
                <a:gd name="T5" fmla="*/ 3418 h 3475"/>
                <a:gd name="T6" fmla="*/ 2284 w 4969"/>
                <a:gd name="T7" fmla="*/ 3392 h 3475"/>
                <a:gd name="T8" fmla="*/ 2260 w 4969"/>
                <a:gd name="T9" fmla="*/ 3370 h 3475"/>
                <a:gd name="T10" fmla="*/ 2230 w 4969"/>
                <a:gd name="T11" fmla="*/ 3355 h 3475"/>
                <a:gd name="T12" fmla="*/ 2194 w 4969"/>
                <a:gd name="T13" fmla="*/ 3347 h 3475"/>
                <a:gd name="T14" fmla="*/ 2152 w 4969"/>
                <a:gd name="T15" fmla="*/ 3342 h 3475"/>
                <a:gd name="T16" fmla="*/ 2107 w 4969"/>
                <a:gd name="T17" fmla="*/ 3337 h 3475"/>
                <a:gd name="T18" fmla="*/ 2052 w 4969"/>
                <a:gd name="T19" fmla="*/ 3337 h 3475"/>
                <a:gd name="T20" fmla="*/ 1997 w 4969"/>
                <a:gd name="T21" fmla="*/ 3342 h 3475"/>
                <a:gd name="T22" fmla="*/ 1938 w 4969"/>
                <a:gd name="T23" fmla="*/ 3347 h 3475"/>
                <a:gd name="T24" fmla="*/ 1892 w 4969"/>
                <a:gd name="T25" fmla="*/ 3352 h 3475"/>
                <a:gd name="T26" fmla="*/ 1765 w 4969"/>
                <a:gd name="T27" fmla="*/ 3372 h 3475"/>
                <a:gd name="T28" fmla="*/ 1626 w 4969"/>
                <a:gd name="T29" fmla="*/ 3393 h 3475"/>
                <a:gd name="T30" fmla="*/ 1515 w 4969"/>
                <a:gd name="T31" fmla="*/ 3408 h 3475"/>
                <a:gd name="T32" fmla="*/ 1391 w 4969"/>
                <a:gd name="T33" fmla="*/ 3421 h 3475"/>
                <a:gd name="T34" fmla="*/ 1232 w 4969"/>
                <a:gd name="T35" fmla="*/ 3438 h 3475"/>
                <a:gd name="T36" fmla="*/ 1098 w 4969"/>
                <a:gd name="T37" fmla="*/ 3450 h 3475"/>
                <a:gd name="T38" fmla="*/ 944 w 4969"/>
                <a:gd name="T39" fmla="*/ 3458 h 3475"/>
                <a:gd name="T40" fmla="*/ 828 w 4969"/>
                <a:gd name="T41" fmla="*/ 3464 h 3475"/>
                <a:gd name="T42" fmla="*/ 555 w 4969"/>
                <a:gd name="T43" fmla="*/ 3469 h 3475"/>
                <a:gd name="T44" fmla="*/ 395 w 4969"/>
                <a:gd name="T45" fmla="*/ 3473 h 3475"/>
                <a:gd name="T46" fmla="*/ 170 w 4969"/>
                <a:gd name="T47" fmla="*/ 3474 h 3475"/>
                <a:gd name="T48" fmla="*/ 0 w 4969"/>
                <a:gd name="T49" fmla="*/ 3474 h 3475"/>
                <a:gd name="T50" fmla="*/ 42 w 4969"/>
                <a:gd name="T51" fmla="*/ 0 h 3475"/>
                <a:gd name="T52" fmla="*/ 4926 w 4969"/>
                <a:gd name="T53" fmla="*/ 0 h 3475"/>
                <a:gd name="T54" fmla="*/ 4968 w 4969"/>
                <a:gd name="T55" fmla="*/ 3474 h 3475"/>
                <a:gd name="T56" fmla="*/ 4798 w 4969"/>
                <a:gd name="T57" fmla="*/ 3474 h 3475"/>
                <a:gd name="T58" fmla="*/ 4573 w 4969"/>
                <a:gd name="T59" fmla="*/ 3473 h 3475"/>
                <a:gd name="T60" fmla="*/ 4412 w 4969"/>
                <a:gd name="T61" fmla="*/ 3469 h 3475"/>
                <a:gd name="T62" fmla="*/ 4141 w 4969"/>
                <a:gd name="T63" fmla="*/ 3464 h 3475"/>
                <a:gd name="T64" fmla="*/ 4024 w 4969"/>
                <a:gd name="T65" fmla="*/ 3458 h 3475"/>
                <a:gd name="T66" fmla="*/ 3869 w 4969"/>
                <a:gd name="T67" fmla="*/ 3450 h 3475"/>
                <a:gd name="T68" fmla="*/ 3736 w 4969"/>
                <a:gd name="T69" fmla="*/ 3438 h 3475"/>
                <a:gd name="T70" fmla="*/ 3576 w 4969"/>
                <a:gd name="T71" fmla="*/ 3421 h 3475"/>
                <a:gd name="T72" fmla="*/ 3453 w 4969"/>
                <a:gd name="T73" fmla="*/ 3408 h 3475"/>
                <a:gd name="T74" fmla="*/ 3342 w 4969"/>
                <a:gd name="T75" fmla="*/ 3393 h 3475"/>
                <a:gd name="T76" fmla="*/ 3202 w 4969"/>
                <a:gd name="T77" fmla="*/ 3372 h 3475"/>
                <a:gd name="T78" fmla="*/ 3076 w 4969"/>
                <a:gd name="T79" fmla="*/ 3352 h 3475"/>
                <a:gd name="T80" fmla="*/ 3030 w 4969"/>
                <a:gd name="T81" fmla="*/ 3347 h 3475"/>
                <a:gd name="T82" fmla="*/ 2971 w 4969"/>
                <a:gd name="T83" fmla="*/ 3342 h 3475"/>
                <a:gd name="T84" fmla="*/ 2916 w 4969"/>
                <a:gd name="T85" fmla="*/ 3337 h 3475"/>
                <a:gd name="T86" fmla="*/ 2861 w 4969"/>
                <a:gd name="T87" fmla="*/ 3337 h 3475"/>
                <a:gd name="T88" fmla="*/ 2814 w 4969"/>
                <a:gd name="T89" fmla="*/ 3342 h 3475"/>
                <a:gd name="T90" fmla="*/ 2773 w 4969"/>
                <a:gd name="T91" fmla="*/ 3347 h 3475"/>
                <a:gd name="T92" fmla="*/ 2738 w 4969"/>
                <a:gd name="T93" fmla="*/ 3355 h 3475"/>
                <a:gd name="T94" fmla="*/ 2708 w 4969"/>
                <a:gd name="T95" fmla="*/ 3370 h 3475"/>
                <a:gd name="T96" fmla="*/ 2683 w 4969"/>
                <a:gd name="T97" fmla="*/ 3392 h 3475"/>
                <a:gd name="T98" fmla="*/ 2670 w 4969"/>
                <a:gd name="T99" fmla="*/ 3418 h 3475"/>
                <a:gd name="T100" fmla="*/ 2664 w 4969"/>
                <a:gd name="T101" fmla="*/ 3448 h 3475"/>
                <a:gd name="T102" fmla="*/ 2664 w 4969"/>
                <a:gd name="T103" fmla="*/ 3474 h 3475"/>
                <a:gd name="T104" fmla="*/ 2303 w 4969"/>
                <a:gd name="T105" fmla="*/ 3474 h 3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69" h="3475">
                  <a:moveTo>
                    <a:pt x="2303" y="3474"/>
                  </a:moveTo>
                  <a:lnTo>
                    <a:pt x="2303" y="3448"/>
                  </a:lnTo>
                  <a:lnTo>
                    <a:pt x="2297" y="3418"/>
                  </a:lnTo>
                  <a:lnTo>
                    <a:pt x="2284" y="3392"/>
                  </a:lnTo>
                  <a:lnTo>
                    <a:pt x="2260" y="3370"/>
                  </a:lnTo>
                  <a:lnTo>
                    <a:pt x="2230" y="3355"/>
                  </a:lnTo>
                  <a:lnTo>
                    <a:pt x="2194" y="3347"/>
                  </a:lnTo>
                  <a:lnTo>
                    <a:pt x="2152" y="3342"/>
                  </a:lnTo>
                  <a:lnTo>
                    <a:pt x="2107" y="3337"/>
                  </a:lnTo>
                  <a:lnTo>
                    <a:pt x="2052" y="3337"/>
                  </a:lnTo>
                  <a:lnTo>
                    <a:pt x="1997" y="3342"/>
                  </a:lnTo>
                  <a:lnTo>
                    <a:pt x="1938" y="3347"/>
                  </a:lnTo>
                  <a:lnTo>
                    <a:pt x="1892" y="3352"/>
                  </a:lnTo>
                  <a:lnTo>
                    <a:pt x="1765" y="3372"/>
                  </a:lnTo>
                  <a:lnTo>
                    <a:pt x="1626" y="3393"/>
                  </a:lnTo>
                  <a:lnTo>
                    <a:pt x="1515" y="3408"/>
                  </a:lnTo>
                  <a:lnTo>
                    <a:pt x="1391" y="3421"/>
                  </a:lnTo>
                  <a:lnTo>
                    <a:pt x="1232" y="3438"/>
                  </a:lnTo>
                  <a:lnTo>
                    <a:pt x="1098" y="3450"/>
                  </a:lnTo>
                  <a:lnTo>
                    <a:pt x="944" y="3458"/>
                  </a:lnTo>
                  <a:lnTo>
                    <a:pt x="828" y="3464"/>
                  </a:lnTo>
                  <a:lnTo>
                    <a:pt x="555" y="3469"/>
                  </a:lnTo>
                  <a:lnTo>
                    <a:pt x="395" y="3473"/>
                  </a:lnTo>
                  <a:lnTo>
                    <a:pt x="170" y="3474"/>
                  </a:lnTo>
                  <a:lnTo>
                    <a:pt x="0" y="3474"/>
                  </a:lnTo>
                  <a:lnTo>
                    <a:pt x="42" y="0"/>
                  </a:lnTo>
                  <a:lnTo>
                    <a:pt x="4926" y="0"/>
                  </a:lnTo>
                  <a:lnTo>
                    <a:pt x="4968" y="3474"/>
                  </a:lnTo>
                  <a:lnTo>
                    <a:pt x="4798" y="3474"/>
                  </a:lnTo>
                  <a:lnTo>
                    <a:pt x="4573" y="3473"/>
                  </a:lnTo>
                  <a:lnTo>
                    <a:pt x="4412" y="3469"/>
                  </a:lnTo>
                  <a:lnTo>
                    <a:pt x="4141" y="3464"/>
                  </a:lnTo>
                  <a:lnTo>
                    <a:pt x="4024" y="3458"/>
                  </a:lnTo>
                  <a:lnTo>
                    <a:pt x="3869" y="3450"/>
                  </a:lnTo>
                  <a:lnTo>
                    <a:pt x="3736" y="3438"/>
                  </a:lnTo>
                  <a:lnTo>
                    <a:pt x="3576" y="3421"/>
                  </a:lnTo>
                  <a:lnTo>
                    <a:pt x="3453" y="3408"/>
                  </a:lnTo>
                  <a:lnTo>
                    <a:pt x="3342" y="3393"/>
                  </a:lnTo>
                  <a:lnTo>
                    <a:pt x="3202" y="3372"/>
                  </a:lnTo>
                  <a:lnTo>
                    <a:pt x="3076" y="3352"/>
                  </a:lnTo>
                  <a:lnTo>
                    <a:pt x="3030" y="3347"/>
                  </a:lnTo>
                  <a:lnTo>
                    <a:pt x="2971" y="3342"/>
                  </a:lnTo>
                  <a:lnTo>
                    <a:pt x="2916" y="3337"/>
                  </a:lnTo>
                  <a:lnTo>
                    <a:pt x="2861" y="3337"/>
                  </a:lnTo>
                  <a:lnTo>
                    <a:pt x="2814" y="3342"/>
                  </a:lnTo>
                  <a:lnTo>
                    <a:pt x="2773" y="3347"/>
                  </a:lnTo>
                  <a:lnTo>
                    <a:pt x="2738" y="3355"/>
                  </a:lnTo>
                  <a:lnTo>
                    <a:pt x="2708" y="3370"/>
                  </a:lnTo>
                  <a:lnTo>
                    <a:pt x="2683" y="3392"/>
                  </a:lnTo>
                  <a:lnTo>
                    <a:pt x="2670" y="3418"/>
                  </a:lnTo>
                  <a:lnTo>
                    <a:pt x="2664" y="3448"/>
                  </a:lnTo>
                  <a:lnTo>
                    <a:pt x="2664" y="3474"/>
                  </a:lnTo>
                  <a:lnTo>
                    <a:pt x="2303" y="3474"/>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5" name="Freeform 8"/>
            <p:cNvSpPr>
              <a:spLocks/>
            </p:cNvSpPr>
            <p:nvPr/>
          </p:nvSpPr>
          <p:spPr bwMode="auto">
            <a:xfrm>
              <a:off x="424" y="504"/>
              <a:ext cx="4908" cy="3490"/>
            </a:xfrm>
            <a:custGeom>
              <a:avLst/>
              <a:gdLst>
                <a:gd name="T0" fmla="*/ 2603 w 4908"/>
                <a:gd name="T1" fmla="*/ 3489 h 3490"/>
                <a:gd name="T2" fmla="*/ 2603 w 4908"/>
                <a:gd name="T3" fmla="*/ 3444 h 3490"/>
                <a:gd name="T4" fmla="*/ 2610 w 4908"/>
                <a:gd name="T5" fmla="*/ 3410 h 3490"/>
                <a:gd name="T6" fmla="*/ 2624 w 4908"/>
                <a:gd name="T7" fmla="*/ 3380 h 3490"/>
                <a:gd name="T8" fmla="*/ 2648 w 4908"/>
                <a:gd name="T9" fmla="*/ 3355 h 3490"/>
                <a:gd name="T10" fmla="*/ 2677 w 4908"/>
                <a:gd name="T11" fmla="*/ 3338 h 3490"/>
                <a:gd name="T12" fmla="*/ 2712 w 4908"/>
                <a:gd name="T13" fmla="*/ 3330 h 3490"/>
                <a:gd name="T14" fmla="*/ 2754 w 4908"/>
                <a:gd name="T15" fmla="*/ 3322 h 3490"/>
                <a:gd name="T16" fmla="*/ 2801 w 4908"/>
                <a:gd name="T17" fmla="*/ 3320 h 3490"/>
                <a:gd name="T18" fmla="*/ 2855 w 4908"/>
                <a:gd name="T19" fmla="*/ 3320 h 3490"/>
                <a:gd name="T20" fmla="*/ 2910 w 4908"/>
                <a:gd name="T21" fmla="*/ 3322 h 3490"/>
                <a:gd name="T22" fmla="*/ 2969 w 4908"/>
                <a:gd name="T23" fmla="*/ 3330 h 3490"/>
                <a:gd name="T24" fmla="*/ 3014 w 4908"/>
                <a:gd name="T25" fmla="*/ 3337 h 3490"/>
                <a:gd name="T26" fmla="*/ 3141 w 4908"/>
                <a:gd name="T27" fmla="*/ 3358 h 3490"/>
                <a:gd name="T28" fmla="*/ 3280 w 4908"/>
                <a:gd name="T29" fmla="*/ 3381 h 3490"/>
                <a:gd name="T30" fmla="*/ 3391 w 4908"/>
                <a:gd name="T31" fmla="*/ 3398 h 3490"/>
                <a:gd name="T32" fmla="*/ 3516 w 4908"/>
                <a:gd name="T33" fmla="*/ 3415 h 3490"/>
                <a:gd name="T34" fmla="*/ 3673 w 4908"/>
                <a:gd name="T35" fmla="*/ 3433 h 3490"/>
                <a:gd name="T36" fmla="*/ 3808 w 4908"/>
                <a:gd name="T37" fmla="*/ 3446 h 3490"/>
                <a:gd name="T38" fmla="*/ 3961 w 4908"/>
                <a:gd name="T39" fmla="*/ 3456 h 3490"/>
                <a:gd name="T40" fmla="*/ 4079 w 4908"/>
                <a:gd name="T41" fmla="*/ 3463 h 3490"/>
                <a:gd name="T42" fmla="*/ 4350 w 4908"/>
                <a:gd name="T43" fmla="*/ 3471 h 3490"/>
                <a:gd name="T44" fmla="*/ 4510 w 4908"/>
                <a:gd name="T45" fmla="*/ 3473 h 3490"/>
                <a:gd name="T46" fmla="*/ 4735 w 4908"/>
                <a:gd name="T47" fmla="*/ 3474 h 3490"/>
                <a:gd name="T48" fmla="*/ 4907 w 4908"/>
                <a:gd name="T49" fmla="*/ 3474 h 3490"/>
                <a:gd name="T50" fmla="*/ 4865 w 4908"/>
                <a:gd name="T51" fmla="*/ 0 h 3490"/>
                <a:gd name="T52" fmla="*/ 42 w 4908"/>
                <a:gd name="T53" fmla="*/ 0 h 3490"/>
                <a:gd name="T54" fmla="*/ 0 w 4908"/>
                <a:gd name="T55" fmla="*/ 3474 h 3490"/>
                <a:gd name="T56" fmla="*/ 170 w 4908"/>
                <a:gd name="T57" fmla="*/ 3474 h 3490"/>
                <a:gd name="T58" fmla="*/ 395 w 4908"/>
                <a:gd name="T59" fmla="*/ 3473 h 3490"/>
                <a:gd name="T60" fmla="*/ 556 w 4908"/>
                <a:gd name="T61" fmla="*/ 3471 h 3490"/>
                <a:gd name="T62" fmla="*/ 828 w 4908"/>
                <a:gd name="T63" fmla="*/ 3463 h 3490"/>
                <a:gd name="T64" fmla="*/ 944 w 4908"/>
                <a:gd name="T65" fmla="*/ 3456 h 3490"/>
                <a:gd name="T66" fmla="*/ 1097 w 4908"/>
                <a:gd name="T67" fmla="*/ 3446 h 3490"/>
                <a:gd name="T68" fmla="*/ 1232 w 4908"/>
                <a:gd name="T69" fmla="*/ 3433 h 3490"/>
                <a:gd name="T70" fmla="*/ 1390 w 4908"/>
                <a:gd name="T71" fmla="*/ 3415 h 3490"/>
                <a:gd name="T72" fmla="*/ 1515 w 4908"/>
                <a:gd name="T73" fmla="*/ 3398 h 3490"/>
                <a:gd name="T74" fmla="*/ 1625 w 4908"/>
                <a:gd name="T75" fmla="*/ 3381 h 3490"/>
                <a:gd name="T76" fmla="*/ 1765 w 4908"/>
                <a:gd name="T77" fmla="*/ 3358 h 3490"/>
                <a:gd name="T78" fmla="*/ 1891 w 4908"/>
                <a:gd name="T79" fmla="*/ 3337 h 3490"/>
                <a:gd name="T80" fmla="*/ 1937 w 4908"/>
                <a:gd name="T81" fmla="*/ 3330 h 3490"/>
                <a:gd name="T82" fmla="*/ 1997 w 4908"/>
                <a:gd name="T83" fmla="*/ 3322 h 3490"/>
                <a:gd name="T84" fmla="*/ 2052 w 4908"/>
                <a:gd name="T85" fmla="*/ 3320 h 3490"/>
                <a:gd name="T86" fmla="*/ 2106 w 4908"/>
                <a:gd name="T87" fmla="*/ 3320 h 3490"/>
                <a:gd name="T88" fmla="*/ 2153 w 4908"/>
                <a:gd name="T89" fmla="*/ 3322 h 3490"/>
                <a:gd name="T90" fmla="*/ 2195 w 4908"/>
                <a:gd name="T91" fmla="*/ 3330 h 3490"/>
                <a:gd name="T92" fmla="*/ 2229 w 4908"/>
                <a:gd name="T93" fmla="*/ 3338 h 3490"/>
                <a:gd name="T94" fmla="*/ 2259 w 4908"/>
                <a:gd name="T95" fmla="*/ 3355 h 3490"/>
                <a:gd name="T96" fmla="*/ 2282 w 4908"/>
                <a:gd name="T97" fmla="*/ 3380 h 3490"/>
                <a:gd name="T98" fmla="*/ 2297 w 4908"/>
                <a:gd name="T99" fmla="*/ 3410 h 3490"/>
                <a:gd name="T100" fmla="*/ 2303 w 4908"/>
                <a:gd name="T101" fmla="*/ 3444 h 3490"/>
                <a:gd name="T102" fmla="*/ 2303 w 4908"/>
                <a:gd name="T103" fmla="*/ 3489 h 3490"/>
                <a:gd name="T104" fmla="*/ 2603 w 4908"/>
                <a:gd name="T105" fmla="*/ 3489 h 34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08" h="3490">
                  <a:moveTo>
                    <a:pt x="2603" y="3489"/>
                  </a:moveTo>
                  <a:lnTo>
                    <a:pt x="2603" y="3444"/>
                  </a:lnTo>
                  <a:lnTo>
                    <a:pt x="2610" y="3410"/>
                  </a:lnTo>
                  <a:lnTo>
                    <a:pt x="2624" y="3380"/>
                  </a:lnTo>
                  <a:lnTo>
                    <a:pt x="2648" y="3355"/>
                  </a:lnTo>
                  <a:lnTo>
                    <a:pt x="2677" y="3338"/>
                  </a:lnTo>
                  <a:lnTo>
                    <a:pt x="2712" y="3330"/>
                  </a:lnTo>
                  <a:lnTo>
                    <a:pt x="2754" y="3322"/>
                  </a:lnTo>
                  <a:lnTo>
                    <a:pt x="2801" y="3320"/>
                  </a:lnTo>
                  <a:lnTo>
                    <a:pt x="2855" y="3320"/>
                  </a:lnTo>
                  <a:lnTo>
                    <a:pt x="2910" y="3322"/>
                  </a:lnTo>
                  <a:lnTo>
                    <a:pt x="2969" y="3330"/>
                  </a:lnTo>
                  <a:lnTo>
                    <a:pt x="3014" y="3337"/>
                  </a:lnTo>
                  <a:lnTo>
                    <a:pt x="3141" y="3358"/>
                  </a:lnTo>
                  <a:lnTo>
                    <a:pt x="3280" y="3381"/>
                  </a:lnTo>
                  <a:lnTo>
                    <a:pt x="3391" y="3398"/>
                  </a:lnTo>
                  <a:lnTo>
                    <a:pt x="3516" y="3415"/>
                  </a:lnTo>
                  <a:lnTo>
                    <a:pt x="3673" y="3433"/>
                  </a:lnTo>
                  <a:lnTo>
                    <a:pt x="3808" y="3446"/>
                  </a:lnTo>
                  <a:lnTo>
                    <a:pt x="3961" y="3456"/>
                  </a:lnTo>
                  <a:lnTo>
                    <a:pt x="4079" y="3463"/>
                  </a:lnTo>
                  <a:lnTo>
                    <a:pt x="4350" y="3471"/>
                  </a:lnTo>
                  <a:lnTo>
                    <a:pt x="4510" y="3473"/>
                  </a:lnTo>
                  <a:lnTo>
                    <a:pt x="4735" y="3474"/>
                  </a:lnTo>
                  <a:lnTo>
                    <a:pt x="4907" y="3474"/>
                  </a:lnTo>
                  <a:lnTo>
                    <a:pt x="4865" y="0"/>
                  </a:lnTo>
                  <a:lnTo>
                    <a:pt x="42" y="0"/>
                  </a:lnTo>
                  <a:lnTo>
                    <a:pt x="0" y="3474"/>
                  </a:lnTo>
                  <a:lnTo>
                    <a:pt x="170" y="3474"/>
                  </a:lnTo>
                  <a:lnTo>
                    <a:pt x="395" y="3473"/>
                  </a:lnTo>
                  <a:lnTo>
                    <a:pt x="556" y="3471"/>
                  </a:lnTo>
                  <a:lnTo>
                    <a:pt x="828" y="3463"/>
                  </a:lnTo>
                  <a:lnTo>
                    <a:pt x="944" y="3456"/>
                  </a:lnTo>
                  <a:lnTo>
                    <a:pt x="1097" y="3446"/>
                  </a:lnTo>
                  <a:lnTo>
                    <a:pt x="1232" y="3433"/>
                  </a:lnTo>
                  <a:lnTo>
                    <a:pt x="1390" y="3415"/>
                  </a:lnTo>
                  <a:lnTo>
                    <a:pt x="1515" y="3398"/>
                  </a:lnTo>
                  <a:lnTo>
                    <a:pt x="1625" y="3381"/>
                  </a:lnTo>
                  <a:lnTo>
                    <a:pt x="1765" y="3358"/>
                  </a:lnTo>
                  <a:lnTo>
                    <a:pt x="1891" y="3337"/>
                  </a:lnTo>
                  <a:lnTo>
                    <a:pt x="1937" y="3330"/>
                  </a:lnTo>
                  <a:lnTo>
                    <a:pt x="1997" y="3322"/>
                  </a:lnTo>
                  <a:lnTo>
                    <a:pt x="2052" y="3320"/>
                  </a:lnTo>
                  <a:lnTo>
                    <a:pt x="2106" y="3320"/>
                  </a:lnTo>
                  <a:lnTo>
                    <a:pt x="2153" y="3322"/>
                  </a:lnTo>
                  <a:lnTo>
                    <a:pt x="2195" y="3330"/>
                  </a:lnTo>
                  <a:lnTo>
                    <a:pt x="2229" y="3338"/>
                  </a:lnTo>
                  <a:lnTo>
                    <a:pt x="2259" y="3355"/>
                  </a:lnTo>
                  <a:lnTo>
                    <a:pt x="2282" y="3380"/>
                  </a:lnTo>
                  <a:lnTo>
                    <a:pt x="2297" y="3410"/>
                  </a:lnTo>
                  <a:lnTo>
                    <a:pt x="2303" y="3444"/>
                  </a:lnTo>
                  <a:lnTo>
                    <a:pt x="2303" y="3489"/>
                  </a:lnTo>
                  <a:lnTo>
                    <a:pt x="2603" y="3489"/>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6" name="Freeform 9"/>
            <p:cNvSpPr>
              <a:spLocks/>
            </p:cNvSpPr>
            <p:nvPr/>
          </p:nvSpPr>
          <p:spPr bwMode="auto">
            <a:xfrm>
              <a:off x="456" y="488"/>
              <a:ext cx="4843" cy="3508"/>
            </a:xfrm>
            <a:custGeom>
              <a:avLst/>
              <a:gdLst>
                <a:gd name="T0" fmla="*/ 2301 w 4843"/>
                <a:gd name="T1" fmla="*/ 3507 h 3508"/>
                <a:gd name="T2" fmla="*/ 2301 w 4843"/>
                <a:gd name="T3" fmla="*/ 3439 h 3508"/>
                <a:gd name="T4" fmla="*/ 2295 w 4843"/>
                <a:gd name="T5" fmla="*/ 3399 h 3508"/>
                <a:gd name="T6" fmla="*/ 2281 w 4843"/>
                <a:gd name="T7" fmla="*/ 3366 h 3508"/>
                <a:gd name="T8" fmla="*/ 2257 w 4843"/>
                <a:gd name="T9" fmla="*/ 3340 h 3508"/>
                <a:gd name="T10" fmla="*/ 2227 w 4843"/>
                <a:gd name="T11" fmla="*/ 3321 h 3508"/>
                <a:gd name="T12" fmla="*/ 2193 w 4843"/>
                <a:gd name="T13" fmla="*/ 3311 h 3508"/>
                <a:gd name="T14" fmla="*/ 2151 w 4843"/>
                <a:gd name="T15" fmla="*/ 3303 h 3508"/>
                <a:gd name="T16" fmla="*/ 2104 w 4843"/>
                <a:gd name="T17" fmla="*/ 3298 h 3508"/>
                <a:gd name="T18" fmla="*/ 2049 w 4843"/>
                <a:gd name="T19" fmla="*/ 3298 h 3508"/>
                <a:gd name="T20" fmla="*/ 1995 w 4843"/>
                <a:gd name="T21" fmla="*/ 3303 h 3508"/>
                <a:gd name="T22" fmla="*/ 1936 w 4843"/>
                <a:gd name="T23" fmla="*/ 3310 h 3508"/>
                <a:gd name="T24" fmla="*/ 1890 w 4843"/>
                <a:gd name="T25" fmla="*/ 3318 h 3508"/>
                <a:gd name="T26" fmla="*/ 1763 w 4843"/>
                <a:gd name="T27" fmla="*/ 3343 h 3508"/>
                <a:gd name="T28" fmla="*/ 1623 w 4843"/>
                <a:gd name="T29" fmla="*/ 3369 h 3508"/>
                <a:gd name="T30" fmla="*/ 1512 w 4843"/>
                <a:gd name="T31" fmla="*/ 3388 h 3508"/>
                <a:gd name="T32" fmla="*/ 1389 w 4843"/>
                <a:gd name="T33" fmla="*/ 3406 h 3508"/>
                <a:gd name="T34" fmla="*/ 1230 w 4843"/>
                <a:gd name="T35" fmla="*/ 3427 h 3508"/>
                <a:gd name="T36" fmla="*/ 1097 w 4843"/>
                <a:gd name="T37" fmla="*/ 3439 h 3508"/>
                <a:gd name="T38" fmla="*/ 943 w 4843"/>
                <a:gd name="T39" fmla="*/ 3452 h 3508"/>
                <a:gd name="T40" fmla="*/ 825 w 4843"/>
                <a:gd name="T41" fmla="*/ 3459 h 3508"/>
                <a:gd name="T42" fmla="*/ 556 w 4843"/>
                <a:gd name="T43" fmla="*/ 3467 h 3508"/>
                <a:gd name="T44" fmla="*/ 395 w 4843"/>
                <a:gd name="T45" fmla="*/ 3469 h 3508"/>
                <a:gd name="T46" fmla="*/ 171 w 4843"/>
                <a:gd name="T47" fmla="*/ 3471 h 3508"/>
                <a:gd name="T48" fmla="*/ 0 w 4843"/>
                <a:gd name="T49" fmla="*/ 3471 h 3508"/>
                <a:gd name="T50" fmla="*/ 40 w 4843"/>
                <a:gd name="T51" fmla="*/ 0 h 3508"/>
                <a:gd name="T52" fmla="*/ 4803 w 4843"/>
                <a:gd name="T53" fmla="*/ 0 h 3508"/>
                <a:gd name="T54" fmla="*/ 4842 w 4843"/>
                <a:gd name="T55" fmla="*/ 3471 h 3508"/>
                <a:gd name="T56" fmla="*/ 4672 w 4843"/>
                <a:gd name="T57" fmla="*/ 3471 h 3508"/>
                <a:gd name="T58" fmla="*/ 4448 w 4843"/>
                <a:gd name="T59" fmla="*/ 3469 h 3508"/>
                <a:gd name="T60" fmla="*/ 4287 w 4843"/>
                <a:gd name="T61" fmla="*/ 3467 h 3508"/>
                <a:gd name="T62" fmla="*/ 4017 w 4843"/>
                <a:gd name="T63" fmla="*/ 3459 h 3508"/>
                <a:gd name="T64" fmla="*/ 3899 w 4843"/>
                <a:gd name="T65" fmla="*/ 3452 h 3508"/>
                <a:gd name="T66" fmla="*/ 3745 w 4843"/>
                <a:gd name="T67" fmla="*/ 3439 h 3508"/>
                <a:gd name="T68" fmla="*/ 3611 w 4843"/>
                <a:gd name="T69" fmla="*/ 3427 h 3508"/>
                <a:gd name="T70" fmla="*/ 3454 w 4843"/>
                <a:gd name="T71" fmla="*/ 3406 h 3508"/>
                <a:gd name="T72" fmla="*/ 3329 w 4843"/>
                <a:gd name="T73" fmla="*/ 3388 h 3508"/>
                <a:gd name="T74" fmla="*/ 3218 w 4843"/>
                <a:gd name="T75" fmla="*/ 3369 h 3508"/>
                <a:gd name="T76" fmla="*/ 3079 w 4843"/>
                <a:gd name="T77" fmla="*/ 3343 h 3508"/>
                <a:gd name="T78" fmla="*/ 2952 w 4843"/>
                <a:gd name="T79" fmla="*/ 3318 h 3508"/>
                <a:gd name="T80" fmla="*/ 2906 w 4843"/>
                <a:gd name="T81" fmla="*/ 3310 h 3508"/>
                <a:gd name="T82" fmla="*/ 2848 w 4843"/>
                <a:gd name="T83" fmla="*/ 3303 h 3508"/>
                <a:gd name="T84" fmla="*/ 2792 w 4843"/>
                <a:gd name="T85" fmla="*/ 3298 h 3508"/>
                <a:gd name="T86" fmla="*/ 2739 w 4843"/>
                <a:gd name="T87" fmla="*/ 3298 h 3508"/>
                <a:gd name="T88" fmla="*/ 2692 w 4843"/>
                <a:gd name="T89" fmla="*/ 3303 h 3508"/>
                <a:gd name="T90" fmla="*/ 2650 w 4843"/>
                <a:gd name="T91" fmla="*/ 3311 h 3508"/>
                <a:gd name="T92" fmla="*/ 2616 w 4843"/>
                <a:gd name="T93" fmla="*/ 3321 h 3508"/>
                <a:gd name="T94" fmla="*/ 2584 w 4843"/>
                <a:gd name="T95" fmla="*/ 3340 h 3508"/>
                <a:gd name="T96" fmla="*/ 2561 w 4843"/>
                <a:gd name="T97" fmla="*/ 3366 h 3508"/>
                <a:gd name="T98" fmla="*/ 2548 w 4843"/>
                <a:gd name="T99" fmla="*/ 3399 h 3508"/>
                <a:gd name="T100" fmla="*/ 2540 w 4843"/>
                <a:gd name="T101" fmla="*/ 3439 h 3508"/>
                <a:gd name="T102" fmla="*/ 2541 w 4843"/>
                <a:gd name="T103" fmla="*/ 3507 h 3508"/>
                <a:gd name="T104" fmla="*/ 2301 w 4843"/>
                <a:gd name="T105" fmla="*/ 3507 h 350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43" h="3508">
                  <a:moveTo>
                    <a:pt x="2301" y="3507"/>
                  </a:moveTo>
                  <a:lnTo>
                    <a:pt x="2301" y="3439"/>
                  </a:lnTo>
                  <a:lnTo>
                    <a:pt x="2295" y="3399"/>
                  </a:lnTo>
                  <a:lnTo>
                    <a:pt x="2281" y="3366"/>
                  </a:lnTo>
                  <a:lnTo>
                    <a:pt x="2257" y="3340"/>
                  </a:lnTo>
                  <a:lnTo>
                    <a:pt x="2227" y="3321"/>
                  </a:lnTo>
                  <a:lnTo>
                    <a:pt x="2193" y="3311"/>
                  </a:lnTo>
                  <a:lnTo>
                    <a:pt x="2151" y="3303"/>
                  </a:lnTo>
                  <a:lnTo>
                    <a:pt x="2104" y="3298"/>
                  </a:lnTo>
                  <a:lnTo>
                    <a:pt x="2049" y="3298"/>
                  </a:lnTo>
                  <a:lnTo>
                    <a:pt x="1995" y="3303"/>
                  </a:lnTo>
                  <a:lnTo>
                    <a:pt x="1936" y="3310"/>
                  </a:lnTo>
                  <a:lnTo>
                    <a:pt x="1890" y="3318"/>
                  </a:lnTo>
                  <a:lnTo>
                    <a:pt x="1763" y="3343"/>
                  </a:lnTo>
                  <a:lnTo>
                    <a:pt x="1623" y="3369"/>
                  </a:lnTo>
                  <a:lnTo>
                    <a:pt x="1512" y="3388"/>
                  </a:lnTo>
                  <a:lnTo>
                    <a:pt x="1389" y="3406"/>
                  </a:lnTo>
                  <a:lnTo>
                    <a:pt x="1230" y="3427"/>
                  </a:lnTo>
                  <a:lnTo>
                    <a:pt x="1097" y="3439"/>
                  </a:lnTo>
                  <a:lnTo>
                    <a:pt x="943" y="3452"/>
                  </a:lnTo>
                  <a:lnTo>
                    <a:pt x="825" y="3459"/>
                  </a:lnTo>
                  <a:lnTo>
                    <a:pt x="556" y="3467"/>
                  </a:lnTo>
                  <a:lnTo>
                    <a:pt x="395" y="3469"/>
                  </a:lnTo>
                  <a:lnTo>
                    <a:pt x="171" y="3471"/>
                  </a:lnTo>
                  <a:lnTo>
                    <a:pt x="0" y="3471"/>
                  </a:lnTo>
                  <a:lnTo>
                    <a:pt x="40" y="0"/>
                  </a:lnTo>
                  <a:lnTo>
                    <a:pt x="4803" y="0"/>
                  </a:lnTo>
                  <a:lnTo>
                    <a:pt x="4842" y="3471"/>
                  </a:lnTo>
                  <a:lnTo>
                    <a:pt x="4672" y="3471"/>
                  </a:lnTo>
                  <a:lnTo>
                    <a:pt x="4448" y="3469"/>
                  </a:lnTo>
                  <a:lnTo>
                    <a:pt x="4287" y="3467"/>
                  </a:lnTo>
                  <a:lnTo>
                    <a:pt x="4017" y="3459"/>
                  </a:lnTo>
                  <a:lnTo>
                    <a:pt x="3899" y="3452"/>
                  </a:lnTo>
                  <a:lnTo>
                    <a:pt x="3745" y="3439"/>
                  </a:lnTo>
                  <a:lnTo>
                    <a:pt x="3611" y="3427"/>
                  </a:lnTo>
                  <a:lnTo>
                    <a:pt x="3454" y="3406"/>
                  </a:lnTo>
                  <a:lnTo>
                    <a:pt x="3329" y="3388"/>
                  </a:lnTo>
                  <a:lnTo>
                    <a:pt x="3218" y="3369"/>
                  </a:lnTo>
                  <a:lnTo>
                    <a:pt x="3079" y="3343"/>
                  </a:lnTo>
                  <a:lnTo>
                    <a:pt x="2952" y="3318"/>
                  </a:lnTo>
                  <a:lnTo>
                    <a:pt x="2906" y="3310"/>
                  </a:lnTo>
                  <a:lnTo>
                    <a:pt x="2848" y="3303"/>
                  </a:lnTo>
                  <a:lnTo>
                    <a:pt x="2792" y="3298"/>
                  </a:lnTo>
                  <a:lnTo>
                    <a:pt x="2739" y="3298"/>
                  </a:lnTo>
                  <a:lnTo>
                    <a:pt x="2692" y="3303"/>
                  </a:lnTo>
                  <a:lnTo>
                    <a:pt x="2650" y="3311"/>
                  </a:lnTo>
                  <a:lnTo>
                    <a:pt x="2616" y="3321"/>
                  </a:lnTo>
                  <a:lnTo>
                    <a:pt x="2584" y="3340"/>
                  </a:lnTo>
                  <a:lnTo>
                    <a:pt x="2561" y="3366"/>
                  </a:lnTo>
                  <a:lnTo>
                    <a:pt x="2548" y="3399"/>
                  </a:lnTo>
                  <a:lnTo>
                    <a:pt x="2540" y="3439"/>
                  </a:lnTo>
                  <a:lnTo>
                    <a:pt x="2541" y="3507"/>
                  </a:lnTo>
                  <a:lnTo>
                    <a:pt x="2301" y="3507"/>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7" name="Freeform 10"/>
            <p:cNvSpPr>
              <a:spLocks/>
            </p:cNvSpPr>
            <p:nvPr/>
          </p:nvSpPr>
          <p:spPr bwMode="auto">
            <a:xfrm>
              <a:off x="487" y="469"/>
              <a:ext cx="4782" cy="3527"/>
            </a:xfrm>
            <a:custGeom>
              <a:avLst/>
              <a:gdLst>
                <a:gd name="T0" fmla="*/ 2480 w 4782"/>
                <a:gd name="T1" fmla="*/ 3526 h 3527"/>
                <a:gd name="T2" fmla="*/ 2480 w 4782"/>
                <a:gd name="T3" fmla="*/ 3436 h 3527"/>
                <a:gd name="T4" fmla="*/ 2487 w 4782"/>
                <a:gd name="T5" fmla="*/ 3393 h 3527"/>
                <a:gd name="T6" fmla="*/ 2501 w 4782"/>
                <a:gd name="T7" fmla="*/ 3355 h 3527"/>
                <a:gd name="T8" fmla="*/ 2525 w 4782"/>
                <a:gd name="T9" fmla="*/ 3327 h 3527"/>
                <a:gd name="T10" fmla="*/ 2555 w 4782"/>
                <a:gd name="T11" fmla="*/ 3306 h 3527"/>
                <a:gd name="T12" fmla="*/ 2589 w 4782"/>
                <a:gd name="T13" fmla="*/ 3294 h 3527"/>
                <a:gd name="T14" fmla="*/ 2630 w 4782"/>
                <a:gd name="T15" fmla="*/ 3285 h 3527"/>
                <a:gd name="T16" fmla="*/ 2678 w 4782"/>
                <a:gd name="T17" fmla="*/ 3281 h 3527"/>
                <a:gd name="T18" fmla="*/ 2732 w 4782"/>
                <a:gd name="T19" fmla="*/ 3281 h 3527"/>
                <a:gd name="T20" fmla="*/ 2786 w 4782"/>
                <a:gd name="T21" fmla="*/ 3285 h 3527"/>
                <a:gd name="T22" fmla="*/ 2845 w 4782"/>
                <a:gd name="T23" fmla="*/ 3294 h 3527"/>
                <a:gd name="T24" fmla="*/ 2891 w 4782"/>
                <a:gd name="T25" fmla="*/ 3302 h 3527"/>
                <a:gd name="T26" fmla="*/ 3018 w 4782"/>
                <a:gd name="T27" fmla="*/ 3330 h 3527"/>
                <a:gd name="T28" fmla="*/ 3157 w 4782"/>
                <a:gd name="T29" fmla="*/ 3359 h 3527"/>
                <a:gd name="T30" fmla="*/ 3269 w 4782"/>
                <a:gd name="T31" fmla="*/ 3380 h 3527"/>
                <a:gd name="T32" fmla="*/ 3393 w 4782"/>
                <a:gd name="T33" fmla="*/ 3400 h 3527"/>
                <a:gd name="T34" fmla="*/ 3550 w 4782"/>
                <a:gd name="T35" fmla="*/ 3421 h 3527"/>
                <a:gd name="T36" fmla="*/ 3684 w 4782"/>
                <a:gd name="T37" fmla="*/ 3438 h 3527"/>
                <a:gd name="T38" fmla="*/ 3838 w 4782"/>
                <a:gd name="T39" fmla="*/ 3450 h 3527"/>
                <a:gd name="T40" fmla="*/ 3956 w 4782"/>
                <a:gd name="T41" fmla="*/ 3460 h 3527"/>
                <a:gd name="T42" fmla="*/ 4224 w 4782"/>
                <a:gd name="T43" fmla="*/ 3468 h 3527"/>
                <a:gd name="T44" fmla="*/ 4385 w 4782"/>
                <a:gd name="T45" fmla="*/ 3471 h 3527"/>
                <a:gd name="T46" fmla="*/ 4611 w 4782"/>
                <a:gd name="T47" fmla="*/ 3471 h 3527"/>
                <a:gd name="T48" fmla="*/ 4781 w 4782"/>
                <a:gd name="T49" fmla="*/ 3471 h 3527"/>
                <a:gd name="T50" fmla="*/ 4742 w 4782"/>
                <a:gd name="T51" fmla="*/ 0 h 3527"/>
                <a:gd name="T52" fmla="*/ 39 w 4782"/>
                <a:gd name="T53" fmla="*/ 0 h 3527"/>
                <a:gd name="T54" fmla="*/ 0 w 4782"/>
                <a:gd name="T55" fmla="*/ 3471 h 3527"/>
                <a:gd name="T56" fmla="*/ 170 w 4782"/>
                <a:gd name="T57" fmla="*/ 3471 h 3527"/>
                <a:gd name="T58" fmla="*/ 394 w 4782"/>
                <a:gd name="T59" fmla="*/ 3471 h 3527"/>
                <a:gd name="T60" fmla="*/ 555 w 4782"/>
                <a:gd name="T61" fmla="*/ 3468 h 3527"/>
                <a:gd name="T62" fmla="*/ 825 w 4782"/>
                <a:gd name="T63" fmla="*/ 3460 h 3527"/>
                <a:gd name="T64" fmla="*/ 943 w 4782"/>
                <a:gd name="T65" fmla="*/ 3450 h 3527"/>
                <a:gd name="T66" fmla="*/ 1096 w 4782"/>
                <a:gd name="T67" fmla="*/ 3438 h 3527"/>
                <a:gd name="T68" fmla="*/ 1231 w 4782"/>
                <a:gd name="T69" fmla="*/ 3421 h 3527"/>
                <a:gd name="T70" fmla="*/ 1388 w 4782"/>
                <a:gd name="T71" fmla="*/ 3400 h 3527"/>
                <a:gd name="T72" fmla="*/ 1512 w 4782"/>
                <a:gd name="T73" fmla="*/ 3380 h 3527"/>
                <a:gd name="T74" fmla="*/ 1624 w 4782"/>
                <a:gd name="T75" fmla="*/ 3359 h 3527"/>
                <a:gd name="T76" fmla="*/ 1762 w 4782"/>
                <a:gd name="T77" fmla="*/ 3330 h 3527"/>
                <a:gd name="T78" fmla="*/ 1889 w 4782"/>
                <a:gd name="T79" fmla="*/ 3302 h 3527"/>
                <a:gd name="T80" fmla="*/ 1935 w 4782"/>
                <a:gd name="T81" fmla="*/ 3294 h 3527"/>
                <a:gd name="T82" fmla="*/ 1994 w 4782"/>
                <a:gd name="T83" fmla="*/ 3285 h 3527"/>
                <a:gd name="T84" fmla="*/ 2049 w 4782"/>
                <a:gd name="T85" fmla="*/ 3281 h 3527"/>
                <a:gd name="T86" fmla="*/ 2103 w 4782"/>
                <a:gd name="T87" fmla="*/ 3281 h 3527"/>
                <a:gd name="T88" fmla="*/ 2150 w 4782"/>
                <a:gd name="T89" fmla="*/ 3285 h 3527"/>
                <a:gd name="T90" fmla="*/ 2192 w 4782"/>
                <a:gd name="T91" fmla="*/ 3294 h 3527"/>
                <a:gd name="T92" fmla="*/ 2226 w 4782"/>
                <a:gd name="T93" fmla="*/ 3306 h 3527"/>
                <a:gd name="T94" fmla="*/ 2256 w 4782"/>
                <a:gd name="T95" fmla="*/ 3327 h 3527"/>
                <a:gd name="T96" fmla="*/ 2280 w 4782"/>
                <a:gd name="T97" fmla="*/ 3355 h 3527"/>
                <a:gd name="T98" fmla="*/ 2294 w 4782"/>
                <a:gd name="T99" fmla="*/ 3393 h 3527"/>
                <a:gd name="T100" fmla="*/ 2300 w 4782"/>
                <a:gd name="T101" fmla="*/ 3436 h 3527"/>
                <a:gd name="T102" fmla="*/ 2300 w 4782"/>
                <a:gd name="T103" fmla="*/ 3526 h 3527"/>
                <a:gd name="T104" fmla="*/ 2480 w 4782"/>
                <a:gd name="T105" fmla="*/ 3526 h 35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82" h="3527">
                  <a:moveTo>
                    <a:pt x="2480" y="3526"/>
                  </a:moveTo>
                  <a:lnTo>
                    <a:pt x="2480" y="3436"/>
                  </a:lnTo>
                  <a:lnTo>
                    <a:pt x="2487" y="3393"/>
                  </a:lnTo>
                  <a:lnTo>
                    <a:pt x="2501" y="3355"/>
                  </a:lnTo>
                  <a:lnTo>
                    <a:pt x="2525" y="3327"/>
                  </a:lnTo>
                  <a:lnTo>
                    <a:pt x="2555" y="3306"/>
                  </a:lnTo>
                  <a:lnTo>
                    <a:pt x="2589" y="3294"/>
                  </a:lnTo>
                  <a:lnTo>
                    <a:pt x="2630" y="3285"/>
                  </a:lnTo>
                  <a:lnTo>
                    <a:pt x="2678" y="3281"/>
                  </a:lnTo>
                  <a:lnTo>
                    <a:pt x="2732" y="3281"/>
                  </a:lnTo>
                  <a:lnTo>
                    <a:pt x="2786" y="3285"/>
                  </a:lnTo>
                  <a:lnTo>
                    <a:pt x="2845" y="3294"/>
                  </a:lnTo>
                  <a:lnTo>
                    <a:pt x="2891" y="3302"/>
                  </a:lnTo>
                  <a:lnTo>
                    <a:pt x="3018" y="3330"/>
                  </a:lnTo>
                  <a:lnTo>
                    <a:pt x="3157" y="3359"/>
                  </a:lnTo>
                  <a:lnTo>
                    <a:pt x="3269" y="3380"/>
                  </a:lnTo>
                  <a:lnTo>
                    <a:pt x="3393" y="3400"/>
                  </a:lnTo>
                  <a:lnTo>
                    <a:pt x="3550" y="3421"/>
                  </a:lnTo>
                  <a:lnTo>
                    <a:pt x="3684" y="3438"/>
                  </a:lnTo>
                  <a:lnTo>
                    <a:pt x="3838" y="3450"/>
                  </a:lnTo>
                  <a:lnTo>
                    <a:pt x="3956" y="3460"/>
                  </a:lnTo>
                  <a:lnTo>
                    <a:pt x="4224" y="3468"/>
                  </a:lnTo>
                  <a:lnTo>
                    <a:pt x="4385" y="3471"/>
                  </a:lnTo>
                  <a:lnTo>
                    <a:pt x="4611" y="3471"/>
                  </a:lnTo>
                  <a:lnTo>
                    <a:pt x="4781" y="3471"/>
                  </a:lnTo>
                  <a:lnTo>
                    <a:pt x="4742" y="0"/>
                  </a:lnTo>
                  <a:lnTo>
                    <a:pt x="39" y="0"/>
                  </a:lnTo>
                  <a:lnTo>
                    <a:pt x="0" y="3471"/>
                  </a:lnTo>
                  <a:lnTo>
                    <a:pt x="170" y="3471"/>
                  </a:lnTo>
                  <a:lnTo>
                    <a:pt x="394" y="3471"/>
                  </a:lnTo>
                  <a:lnTo>
                    <a:pt x="555" y="3468"/>
                  </a:lnTo>
                  <a:lnTo>
                    <a:pt x="825" y="3460"/>
                  </a:lnTo>
                  <a:lnTo>
                    <a:pt x="943" y="3450"/>
                  </a:lnTo>
                  <a:lnTo>
                    <a:pt x="1096" y="3438"/>
                  </a:lnTo>
                  <a:lnTo>
                    <a:pt x="1231" y="3421"/>
                  </a:lnTo>
                  <a:lnTo>
                    <a:pt x="1388" y="3400"/>
                  </a:lnTo>
                  <a:lnTo>
                    <a:pt x="1512" y="3380"/>
                  </a:lnTo>
                  <a:lnTo>
                    <a:pt x="1624" y="3359"/>
                  </a:lnTo>
                  <a:lnTo>
                    <a:pt x="1762" y="3330"/>
                  </a:lnTo>
                  <a:lnTo>
                    <a:pt x="1889" y="3302"/>
                  </a:lnTo>
                  <a:lnTo>
                    <a:pt x="1935" y="3294"/>
                  </a:lnTo>
                  <a:lnTo>
                    <a:pt x="1994" y="3285"/>
                  </a:lnTo>
                  <a:lnTo>
                    <a:pt x="2049" y="3281"/>
                  </a:lnTo>
                  <a:lnTo>
                    <a:pt x="2103" y="3281"/>
                  </a:lnTo>
                  <a:lnTo>
                    <a:pt x="2150" y="3285"/>
                  </a:lnTo>
                  <a:lnTo>
                    <a:pt x="2192" y="3294"/>
                  </a:lnTo>
                  <a:lnTo>
                    <a:pt x="2226" y="3306"/>
                  </a:lnTo>
                  <a:lnTo>
                    <a:pt x="2256" y="3327"/>
                  </a:lnTo>
                  <a:lnTo>
                    <a:pt x="2280" y="3355"/>
                  </a:lnTo>
                  <a:lnTo>
                    <a:pt x="2294" y="3393"/>
                  </a:lnTo>
                  <a:lnTo>
                    <a:pt x="2300" y="3436"/>
                  </a:lnTo>
                  <a:lnTo>
                    <a:pt x="2300" y="3526"/>
                  </a:lnTo>
                  <a:lnTo>
                    <a:pt x="2480" y="3526"/>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8" name="Freeform 11"/>
            <p:cNvSpPr>
              <a:spLocks/>
            </p:cNvSpPr>
            <p:nvPr/>
          </p:nvSpPr>
          <p:spPr bwMode="auto">
            <a:xfrm>
              <a:off x="518" y="451"/>
              <a:ext cx="4720" cy="3545"/>
            </a:xfrm>
            <a:custGeom>
              <a:avLst/>
              <a:gdLst>
                <a:gd name="T0" fmla="*/ 2300 w 4720"/>
                <a:gd name="T1" fmla="*/ 3544 h 3545"/>
                <a:gd name="T2" fmla="*/ 2300 w 4720"/>
                <a:gd name="T3" fmla="*/ 3431 h 3545"/>
                <a:gd name="T4" fmla="*/ 2293 w 4720"/>
                <a:gd name="T5" fmla="*/ 3385 h 3545"/>
                <a:gd name="T6" fmla="*/ 2280 w 4720"/>
                <a:gd name="T7" fmla="*/ 3345 h 3545"/>
                <a:gd name="T8" fmla="*/ 2255 w 4720"/>
                <a:gd name="T9" fmla="*/ 3313 h 3545"/>
                <a:gd name="T10" fmla="*/ 2225 w 4720"/>
                <a:gd name="T11" fmla="*/ 3290 h 3545"/>
                <a:gd name="T12" fmla="*/ 2190 w 4720"/>
                <a:gd name="T13" fmla="*/ 3277 h 3545"/>
                <a:gd name="T14" fmla="*/ 2149 w 4720"/>
                <a:gd name="T15" fmla="*/ 3267 h 3545"/>
                <a:gd name="T16" fmla="*/ 2102 w 4720"/>
                <a:gd name="T17" fmla="*/ 3264 h 3545"/>
                <a:gd name="T18" fmla="*/ 2048 w 4720"/>
                <a:gd name="T19" fmla="*/ 3264 h 3545"/>
                <a:gd name="T20" fmla="*/ 1993 w 4720"/>
                <a:gd name="T21" fmla="*/ 3267 h 3545"/>
                <a:gd name="T22" fmla="*/ 1934 w 4720"/>
                <a:gd name="T23" fmla="*/ 3276 h 3545"/>
                <a:gd name="T24" fmla="*/ 1889 w 4720"/>
                <a:gd name="T25" fmla="*/ 3285 h 3545"/>
                <a:gd name="T26" fmla="*/ 1763 w 4720"/>
                <a:gd name="T27" fmla="*/ 3315 h 3545"/>
                <a:gd name="T28" fmla="*/ 1623 w 4720"/>
                <a:gd name="T29" fmla="*/ 3348 h 3545"/>
                <a:gd name="T30" fmla="*/ 1511 w 4720"/>
                <a:gd name="T31" fmla="*/ 3370 h 3545"/>
                <a:gd name="T32" fmla="*/ 1388 w 4720"/>
                <a:gd name="T33" fmla="*/ 3393 h 3545"/>
                <a:gd name="T34" fmla="*/ 1230 w 4720"/>
                <a:gd name="T35" fmla="*/ 3416 h 3545"/>
                <a:gd name="T36" fmla="*/ 1096 w 4720"/>
                <a:gd name="T37" fmla="*/ 3433 h 3545"/>
                <a:gd name="T38" fmla="*/ 943 w 4720"/>
                <a:gd name="T39" fmla="*/ 3448 h 3545"/>
                <a:gd name="T40" fmla="*/ 825 w 4720"/>
                <a:gd name="T41" fmla="*/ 3456 h 3545"/>
                <a:gd name="T42" fmla="*/ 555 w 4720"/>
                <a:gd name="T43" fmla="*/ 3466 h 3545"/>
                <a:gd name="T44" fmla="*/ 395 w 4720"/>
                <a:gd name="T45" fmla="*/ 3471 h 3545"/>
                <a:gd name="T46" fmla="*/ 171 w 4720"/>
                <a:gd name="T47" fmla="*/ 3473 h 3545"/>
                <a:gd name="T48" fmla="*/ 0 w 4720"/>
                <a:gd name="T49" fmla="*/ 3473 h 3545"/>
                <a:gd name="T50" fmla="*/ 39 w 4720"/>
                <a:gd name="T51" fmla="*/ 0 h 3545"/>
                <a:gd name="T52" fmla="*/ 4679 w 4720"/>
                <a:gd name="T53" fmla="*/ 0 h 3545"/>
                <a:gd name="T54" fmla="*/ 4719 w 4720"/>
                <a:gd name="T55" fmla="*/ 3473 h 3545"/>
                <a:gd name="T56" fmla="*/ 4548 w 4720"/>
                <a:gd name="T57" fmla="*/ 3473 h 3545"/>
                <a:gd name="T58" fmla="*/ 4323 w 4720"/>
                <a:gd name="T59" fmla="*/ 3471 h 3545"/>
                <a:gd name="T60" fmla="*/ 4163 w 4720"/>
                <a:gd name="T61" fmla="*/ 3466 h 3545"/>
                <a:gd name="T62" fmla="*/ 3892 w 4720"/>
                <a:gd name="T63" fmla="*/ 3456 h 3545"/>
                <a:gd name="T64" fmla="*/ 3776 w 4720"/>
                <a:gd name="T65" fmla="*/ 3448 h 3545"/>
                <a:gd name="T66" fmla="*/ 3622 w 4720"/>
                <a:gd name="T67" fmla="*/ 3433 h 3545"/>
                <a:gd name="T68" fmla="*/ 3488 w 4720"/>
                <a:gd name="T69" fmla="*/ 3416 h 3545"/>
                <a:gd name="T70" fmla="*/ 3330 w 4720"/>
                <a:gd name="T71" fmla="*/ 3393 h 3545"/>
                <a:gd name="T72" fmla="*/ 3207 w 4720"/>
                <a:gd name="T73" fmla="*/ 3370 h 3545"/>
                <a:gd name="T74" fmla="*/ 3096 w 4720"/>
                <a:gd name="T75" fmla="*/ 3348 h 3545"/>
                <a:gd name="T76" fmla="*/ 2956 w 4720"/>
                <a:gd name="T77" fmla="*/ 3315 h 3545"/>
                <a:gd name="T78" fmla="*/ 2830 w 4720"/>
                <a:gd name="T79" fmla="*/ 3285 h 3545"/>
                <a:gd name="T80" fmla="*/ 2784 w 4720"/>
                <a:gd name="T81" fmla="*/ 3276 h 3545"/>
                <a:gd name="T82" fmla="*/ 2725 w 4720"/>
                <a:gd name="T83" fmla="*/ 3267 h 3545"/>
                <a:gd name="T84" fmla="*/ 2670 w 4720"/>
                <a:gd name="T85" fmla="*/ 3264 h 3545"/>
                <a:gd name="T86" fmla="*/ 2617 w 4720"/>
                <a:gd name="T87" fmla="*/ 3264 h 3545"/>
                <a:gd name="T88" fmla="*/ 2568 w 4720"/>
                <a:gd name="T89" fmla="*/ 3267 h 3545"/>
                <a:gd name="T90" fmla="*/ 2528 w 4720"/>
                <a:gd name="T91" fmla="*/ 3277 h 3545"/>
                <a:gd name="T92" fmla="*/ 2494 w 4720"/>
                <a:gd name="T93" fmla="*/ 3290 h 3545"/>
                <a:gd name="T94" fmla="*/ 2464 w 4720"/>
                <a:gd name="T95" fmla="*/ 3313 h 3545"/>
                <a:gd name="T96" fmla="*/ 2438 w 4720"/>
                <a:gd name="T97" fmla="*/ 3345 h 3545"/>
                <a:gd name="T98" fmla="*/ 2424 w 4720"/>
                <a:gd name="T99" fmla="*/ 3385 h 3545"/>
                <a:gd name="T100" fmla="*/ 2419 w 4720"/>
                <a:gd name="T101" fmla="*/ 3431 h 3545"/>
                <a:gd name="T102" fmla="*/ 2419 w 4720"/>
                <a:gd name="T103" fmla="*/ 3544 h 3545"/>
                <a:gd name="T104" fmla="*/ 2300 w 4720"/>
                <a:gd name="T105" fmla="*/ 3544 h 35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20" h="3545">
                  <a:moveTo>
                    <a:pt x="2300" y="3544"/>
                  </a:moveTo>
                  <a:lnTo>
                    <a:pt x="2300" y="3431"/>
                  </a:lnTo>
                  <a:lnTo>
                    <a:pt x="2293" y="3385"/>
                  </a:lnTo>
                  <a:lnTo>
                    <a:pt x="2280" y="3345"/>
                  </a:lnTo>
                  <a:lnTo>
                    <a:pt x="2255" y="3313"/>
                  </a:lnTo>
                  <a:lnTo>
                    <a:pt x="2225" y="3290"/>
                  </a:lnTo>
                  <a:lnTo>
                    <a:pt x="2190" y="3277"/>
                  </a:lnTo>
                  <a:lnTo>
                    <a:pt x="2149" y="3267"/>
                  </a:lnTo>
                  <a:lnTo>
                    <a:pt x="2102" y="3264"/>
                  </a:lnTo>
                  <a:lnTo>
                    <a:pt x="2048" y="3264"/>
                  </a:lnTo>
                  <a:lnTo>
                    <a:pt x="1993" y="3267"/>
                  </a:lnTo>
                  <a:lnTo>
                    <a:pt x="1934" y="3276"/>
                  </a:lnTo>
                  <a:lnTo>
                    <a:pt x="1889" y="3285"/>
                  </a:lnTo>
                  <a:lnTo>
                    <a:pt x="1763" y="3315"/>
                  </a:lnTo>
                  <a:lnTo>
                    <a:pt x="1623" y="3348"/>
                  </a:lnTo>
                  <a:lnTo>
                    <a:pt x="1511" y="3370"/>
                  </a:lnTo>
                  <a:lnTo>
                    <a:pt x="1388" y="3393"/>
                  </a:lnTo>
                  <a:lnTo>
                    <a:pt x="1230" y="3416"/>
                  </a:lnTo>
                  <a:lnTo>
                    <a:pt x="1096" y="3433"/>
                  </a:lnTo>
                  <a:lnTo>
                    <a:pt x="943" y="3448"/>
                  </a:lnTo>
                  <a:lnTo>
                    <a:pt x="825" y="3456"/>
                  </a:lnTo>
                  <a:lnTo>
                    <a:pt x="555" y="3466"/>
                  </a:lnTo>
                  <a:lnTo>
                    <a:pt x="395" y="3471"/>
                  </a:lnTo>
                  <a:lnTo>
                    <a:pt x="171" y="3473"/>
                  </a:lnTo>
                  <a:lnTo>
                    <a:pt x="0" y="3473"/>
                  </a:lnTo>
                  <a:lnTo>
                    <a:pt x="39" y="0"/>
                  </a:lnTo>
                  <a:lnTo>
                    <a:pt x="4679" y="0"/>
                  </a:lnTo>
                  <a:lnTo>
                    <a:pt x="4719" y="3473"/>
                  </a:lnTo>
                  <a:lnTo>
                    <a:pt x="4548" y="3473"/>
                  </a:lnTo>
                  <a:lnTo>
                    <a:pt x="4323" y="3471"/>
                  </a:lnTo>
                  <a:lnTo>
                    <a:pt x="4163" y="3466"/>
                  </a:lnTo>
                  <a:lnTo>
                    <a:pt x="3892" y="3456"/>
                  </a:lnTo>
                  <a:lnTo>
                    <a:pt x="3776" y="3448"/>
                  </a:lnTo>
                  <a:lnTo>
                    <a:pt x="3622" y="3433"/>
                  </a:lnTo>
                  <a:lnTo>
                    <a:pt x="3488" y="3416"/>
                  </a:lnTo>
                  <a:lnTo>
                    <a:pt x="3330" y="3393"/>
                  </a:lnTo>
                  <a:lnTo>
                    <a:pt x="3207" y="3370"/>
                  </a:lnTo>
                  <a:lnTo>
                    <a:pt x="3096" y="3348"/>
                  </a:lnTo>
                  <a:lnTo>
                    <a:pt x="2956" y="3315"/>
                  </a:lnTo>
                  <a:lnTo>
                    <a:pt x="2830" y="3285"/>
                  </a:lnTo>
                  <a:lnTo>
                    <a:pt x="2784" y="3276"/>
                  </a:lnTo>
                  <a:lnTo>
                    <a:pt x="2725" y="3267"/>
                  </a:lnTo>
                  <a:lnTo>
                    <a:pt x="2670" y="3264"/>
                  </a:lnTo>
                  <a:lnTo>
                    <a:pt x="2617" y="3264"/>
                  </a:lnTo>
                  <a:lnTo>
                    <a:pt x="2568" y="3267"/>
                  </a:lnTo>
                  <a:lnTo>
                    <a:pt x="2528" y="3277"/>
                  </a:lnTo>
                  <a:lnTo>
                    <a:pt x="2494" y="3290"/>
                  </a:lnTo>
                  <a:lnTo>
                    <a:pt x="2464" y="3313"/>
                  </a:lnTo>
                  <a:lnTo>
                    <a:pt x="2438" y="3345"/>
                  </a:lnTo>
                  <a:lnTo>
                    <a:pt x="2424" y="3385"/>
                  </a:lnTo>
                  <a:lnTo>
                    <a:pt x="2419" y="3431"/>
                  </a:lnTo>
                  <a:lnTo>
                    <a:pt x="2419" y="3544"/>
                  </a:lnTo>
                  <a:lnTo>
                    <a:pt x="2300" y="3544"/>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9" name="Freeform 12"/>
            <p:cNvSpPr>
              <a:spLocks/>
            </p:cNvSpPr>
            <p:nvPr/>
          </p:nvSpPr>
          <p:spPr bwMode="auto">
            <a:xfrm>
              <a:off x="548" y="433"/>
              <a:ext cx="4658" cy="3563"/>
            </a:xfrm>
            <a:custGeom>
              <a:avLst/>
              <a:gdLst>
                <a:gd name="T0" fmla="*/ 2359 w 4658"/>
                <a:gd name="T1" fmla="*/ 3562 h 3563"/>
                <a:gd name="T2" fmla="*/ 2359 w 4658"/>
                <a:gd name="T3" fmla="*/ 3429 h 3563"/>
                <a:gd name="T4" fmla="*/ 2365 w 4658"/>
                <a:gd name="T5" fmla="*/ 3376 h 3563"/>
                <a:gd name="T6" fmla="*/ 2380 w 4658"/>
                <a:gd name="T7" fmla="*/ 3335 h 3563"/>
                <a:gd name="T8" fmla="*/ 2403 w 4658"/>
                <a:gd name="T9" fmla="*/ 3300 h 3563"/>
                <a:gd name="T10" fmla="*/ 2435 w 4658"/>
                <a:gd name="T11" fmla="*/ 3273 h 3563"/>
                <a:gd name="T12" fmla="*/ 2468 w 4658"/>
                <a:gd name="T13" fmla="*/ 3260 h 3563"/>
                <a:gd name="T14" fmla="*/ 2510 w 4658"/>
                <a:gd name="T15" fmla="*/ 3250 h 3563"/>
                <a:gd name="T16" fmla="*/ 2557 w 4658"/>
                <a:gd name="T17" fmla="*/ 3244 h 3563"/>
                <a:gd name="T18" fmla="*/ 2611 w 4658"/>
                <a:gd name="T19" fmla="*/ 3244 h 3563"/>
                <a:gd name="T20" fmla="*/ 2665 w 4658"/>
                <a:gd name="T21" fmla="*/ 3250 h 3563"/>
                <a:gd name="T22" fmla="*/ 2724 w 4658"/>
                <a:gd name="T23" fmla="*/ 3260 h 3563"/>
                <a:gd name="T24" fmla="*/ 2770 w 4658"/>
                <a:gd name="T25" fmla="*/ 3268 h 3563"/>
                <a:gd name="T26" fmla="*/ 2896 w 4658"/>
                <a:gd name="T27" fmla="*/ 3303 h 3563"/>
                <a:gd name="T28" fmla="*/ 3036 w 4658"/>
                <a:gd name="T29" fmla="*/ 3337 h 3563"/>
                <a:gd name="T30" fmla="*/ 3147 w 4658"/>
                <a:gd name="T31" fmla="*/ 3361 h 3563"/>
                <a:gd name="T32" fmla="*/ 3270 w 4658"/>
                <a:gd name="T33" fmla="*/ 3386 h 3563"/>
                <a:gd name="T34" fmla="*/ 3427 w 4658"/>
                <a:gd name="T35" fmla="*/ 3413 h 3563"/>
                <a:gd name="T36" fmla="*/ 3562 w 4658"/>
                <a:gd name="T37" fmla="*/ 3429 h 3563"/>
                <a:gd name="T38" fmla="*/ 3715 w 4658"/>
                <a:gd name="T39" fmla="*/ 3446 h 3563"/>
                <a:gd name="T40" fmla="*/ 3832 w 4658"/>
                <a:gd name="T41" fmla="*/ 3456 h 3563"/>
                <a:gd name="T42" fmla="*/ 4103 w 4658"/>
                <a:gd name="T43" fmla="*/ 3466 h 3563"/>
                <a:gd name="T44" fmla="*/ 4263 w 4658"/>
                <a:gd name="T45" fmla="*/ 3470 h 3563"/>
                <a:gd name="T46" fmla="*/ 4487 w 4658"/>
                <a:gd name="T47" fmla="*/ 3472 h 3563"/>
                <a:gd name="T48" fmla="*/ 4657 w 4658"/>
                <a:gd name="T49" fmla="*/ 3472 h 3563"/>
                <a:gd name="T50" fmla="*/ 4619 w 4658"/>
                <a:gd name="T51" fmla="*/ 0 h 3563"/>
                <a:gd name="T52" fmla="*/ 39 w 4658"/>
                <a:gd name="T53" fmla="*/ 0 h 3563"/>
                <a:gd name="T54" fmla="*/ 0 w 4658"/>
                <a:gd name="T55" fmla="*/ 3472 h 3563"/>
                <a:gd name="T56" fmla="*/ 172 w 4658"/>
                <a:gd name="T57" fmla="*/ 3472 h 3563"/>
                <a:gd name="T58" fmla="*/ 396 w 4658"/>
                <a:gd name="T59" fmla="*/ 3470 h 3563"/>
                <a:gd name="T60" fmla="*/ 556 w 4658"/>
                <a:gd name="T61" fmla="*/ 3466 h 3563"/>
                <a:gd name="T62" fmla="*/ 827 w 4658"/>
                <a:gd name="T63" fmla="*/ 3456 h 3563"/>
                <a:gd name="T64" fmla="*/ 943 w 4658"/>
                <a:gd name="T65" fmla="*/ 3446 h 3563"/>
                <a:gd name="T66" fmla="*/ 1096 w 4658"/>
                <a:gd name="T67" fmla="*/ 3429 h 3563"/>
                <a:gd name="T68" fmla="*/ 1230 w 4658"/>
                <a:gd name="T69" fmla="*/ 3413 h 3563"/>
                <a:gd name="T70" fmla="*/ 1388 w 4658"/>
                <a:gd name="T71" fmla="*/ 3386 h 3563"/>
                <a:gd name="T72" fmla="*/ 1511 w 4658"/>
                <a:gd name="T73" fmla="*/ 3361 h 3563"/>
                <a:gd name="T74" fmla="*/ 1623 w 4658"/>
                <a:gd name="T75" fmla="*/ 3337 h 3563"/>
                <a:gd name="T76" fmla="*/ 1762 w 4658"/>
                <a:gd name="T77" fmla="*/ 3303 h 3563"/>
                <a:gd name="T78" fmla="*/ 1889 w 4658"/>
                <a:gd name="T79" fmla="*/ 3268 h 3563"/>
                <a:gd name="T80" fmla="*/ 1935 w 4658"/>
                <a:gd name="T81" fmla="*/ 3260 h 3563"/>
                <a:gd name="T82" fmla="*/ 1993 w 4658"/>
                <a:gd name="T83" fmla="*/ 3250 h 3563"/>
                <a:gd name="T84" fmla="*/ 2048 w 4658"/>
                <a:gd name="T85" fmla="*/ 3244 h 3563"/>
                <a:gd name="T86" fmla="*/ 2102 w 4658"/>
                <a:gd name="T87" fmla="*/ 3244 h 3563"/>
                <a:gd name="T88" fmla="*/ 2149 w 4658"/>
                <a:gd name="T89" fmla="*/ 3250 h 3563"/>
                <a:gd name="T90" fmla="*/ 2191 w 4658"/>
                <a:gd name="T91" fmla="*/ 3260 h 3563"/>
                <a:gd name="T92" fmla="*/ 2225 w 4658"/>
                <a:gd name="T93" fmla="*/ 3273 h 3563"/>
                <a:gd name="T94" fmla="*/ 2255 w 4658"/>
                <a:gd name="T95" fmla="*/ 3300 h 3563"/>
                <a:gd name="T96" fmla="*/ 2279 w 4658"/>
                <a:gd name="T97" fmla="*/ 3335 h 3563"/>
                <a:gd name="T98" fmla="*/ 2293 w 4658"/>
                <a:gd name="T99" fmla="*/ 3376 h 3563"/>
                <a:gd name="T100" fmla="*/ 2299 w 4658"/>
                <a:gd name="T101" fmla="*/ 3429 h 3563"/>
                <a:gd name="T102" fmla="*/ 2300 w 4658"/>
                <a:gd name="T103" fmla="*/ 3562 h 3563"/>
                <a:gd name="T104" fmla="*/ 2359 w 4658"/>
                <a:gd name="T105" fmla="*/ 3562 h 35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58" h="3563">
                  <a:moveTo>
                    <a:pt x="2359" y="3562"/>
                  </a:moveTo>
                  <a:lnTo>
                    <a:pt x="2359" y="3429"/>
                  </a:lnTo>
                  <a:lnTo>
                    <a:pt x="2365" y="3376"/>
                  </a:lnTo>
                  <a:lnTo>
                    <a:pt x="2380" y="3335"/>
                  </a:lnTo>
                  <a:lnTo>
                    <a:pt x="2403" y="3300"/>
                  </a:lnTo>
                  <a:lnTo>
                    <a:pt x="2435" y="3273"/>
                  </a:lnTo>
                  <a:lnTo>
                    <a:pt x="2468" y="3260"/>
                  </a:lnTo>
                  <a:lnTo>
                    <a:pt x="2510" y="3250"/>
                  </a:lnTo>
                  <a:lnTo>
                    <a:pt x="2557" y="3244"/>
                  </a:lnTo>
                  <a:lnTo>
                    <a:pt x="2611" y="3244"/>
                  </a:lnTo>
                  <a:lnTo>
                    <a:pt x="2665" y="3250"/>
                  </a:lnTo>
                  <a:lnTo>
                    <a:pt x="2724" y="3260"/>
                  </a:lnTo>
                  <a:lnTo>
                    <a:pt x="2770" y="3268"/>
                  </a:lnTo>
                  <a:lnTo>
                    <a:pt x="2896" y="3303"/>
                  </a:lnTo>
                  <a:lnTo>
                    <a:pt x="3036" y="3337"/>
                  </a:lnTo>
                  <a:lnTo>
                    <a:pt x="3147" y="3361"/>
                  </a:lnTo>
                  <a:lnTo>
                    <a:pt x="3270" y="3386"/>
                  </a:lnTo>
                  <a:lnTo>
                    <a:pt x="3427" y="3413"/>
                  </a:lnTo>
                  <a:lnTo>
                    <a:pt x="3562" y="3429"/>
                  </a:lnTo>
                  <a:lnTo>
                    <a:pt x="3715" y="3446"/>
                  </a:lnTo>
                  <a:lnTo>
                    <a:pt x="3832" y="3456"/>
                  </a:lnTo>
                  <a:lnTo>
                    <a:pt x="4103" y="3466"/>
                  </a:lnTo>
                  <a:lnTo>
                    <a:pt x="4263" y="3470"/>
                  </a:lnTo>
                  <a:lnTo>
                    <a:pt x="4487" y="3472"/>
                  </a:lnTo>
                  <a:lnTo>
                    <a:pt x="4657" y="3472"/>
                  </a:lnTo>
                  <a:lnTo>
                    <a:pt x="4619" y="0"/>
                  </a:lnTo>
                  <a:lnTo>
                    <a:pt x="39" y="0"/>
                  </a:lnTo>
                  <a:lnTo>
                    <a:pt x="0" y="3472"/>
                  </a:lnTo>
                  <a:lnTo>
                    <a:pt x="172" y="3472"/>
                  </a:lnTo>
                  <a:lnTo>
                    <a:pt x="396" y="3470"/>
                  </a:lnTo>
                  <a:lnTo>
                    <a:pt x="556" y="3466"/>
                  </a:lnTo>
                  <a:lnTo>
                    <a:pt x="827" y="3456"/>
                  </a:lnTo>
                  <a:lnTo>
                    <a:pt x="943" y="3446"/>
                  </a:lnTo>
                  <a:lnTo>
                    <a:pt x="1096" y="3429"/>
                  </a:lnTo>
                  <a:lnTo>
                    <a:pt x="1230" y="3413"/>
                  </a:lnTo>
                  <a:lnTo>
                    <a:pt x="1388" y="3386"/>
                  </a:lnTo>
                  <a:lnTo>
                    <a:pt x="1511" y="3361"/>
                  </a:lnTo>
                  <a:lnTo>
                    <a:pt x="1623" y="3337"/>
                  </a:lnTo>
                  <a:lnTo>
                    <a:pt x="1762" y="3303"/>
                  </a:lnTo>
                  <a:lnTo>
                    <a:pt x="1889" y="3268"/>
                  </a:lnTo>
                  <a:lnTo>
                    <a:pt x="1935" y="3260"/>
                  </a:lnTo>
                  <a:lnTo>
                    <a:pt x="1993" y="3250"/>
                  </a:lnTo>
                  <a:lnTo>
                    <a:pt x="2048" y="3244"/>
                  </a:lnTo>
                  <a:lnTo>
                    <a:pt x="2102" y="3244"/>
                  </a:lnTo>
                  <a:lnTo>
                    <a:pt x="2149" y="3250"/>
                  </a:lnTo>
                  <a:lnTo>
                    <a:pt x="2191" y="3260"/>
                  </a:lnTo>
                  <a:lnTo>
                    <a:pt x="2225" y="3273"/>
                  </a:lnTo>
                  <a:lnTo>
                    <a:pt x="2255" y="3300"/>
                  </a:lnTo>
                  <a:lnTo>
                    <a:pt x="2279" y="3335"/>
                  </a:lnTo>
                  <a:lnTo>
                    <a:pt x="2293" y="3376"/>
                  </a:lnTo>
                  <a:lnTo>
                    <a:pt x="2299" y="3429"/>
                  </a:lnTo>
                  <a:lnTo>
                    <a:pt x="2300" y="3562"/>
                  </a:lnTo>
                  <a:lnTo>
                    <a:pt x="2359" y="3562"/>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0" name="Freeform 13"/>
            <p:cNvSpPr>
              <a:spLocks/>
            </p:cNvSpPr>
            <p:nvPr/>
          </p:nvSpPr>
          <p:spPr bwMode="auto">
            <a:xfrm>
              <a:off x="580" y="249"/>
              <a:ext cx="2299" cy="3747"/>
            </a:xfrm>
            <a:custGeom>
              <a:avLst/>
              <a:gdLst>
                <a:gd name="T0" fmla="*/ 2298 w 2299"/>
                <a:gd name="T1" fmla="*/ 3746 h 3747"/>
                <a:gd name="T2" fmla="*/ 2298 w 2299"/>
                <a:gd name="T3" fmla="*/ 3592 h 3747"/>
                <a:gd name="T4" fmla="*/ 2291 w 2299"/>
                <a:gd name="T5" fmla="*/ 3535 h 3747"/>
                <a:gd name="T6" fmla="*/ 2277 w 2299"/>
                <a:gd name="T7" fmla="*/ 3489 h 3747"/>
                <a:gd name="T8" fmla="*/ 2252 w 2299"/>
                <a:gd name="T9" fmla="*/ 3451 h 3747"/>
                <a:gd name="T10" fmla="*/ 2223 w 2299"/>
                <a:gd name="T11" fmla="*/ 3424 h 3747"/>
                <a:gd name="T12" fmla="*/ 2188 w 2299"/>
                <a:gd name="T13" fmla="*/ 3409 h 3747"/>
                <a:gd name="T14" fmla="*/ 2147 w 2299"/>
                <a:gd name="T15" fmla="*/ 3398 h 3747"/>
                <a:gd name="T16" fmla="*/ 2100 w 2299"/>
                <a:gd name="T17" fmla="*/ 3393 h 3747"/>
                <a:gd name="T18" fmla="*/ 2046 w 2299"/>
                <a:gd name="T19" fmla="*/ 3393 h 3747"/>
                <a:gd name="T20" fmla="*/ 1992 w 2299"/>
                <a:gd name="T21" fmla="*/ 3398 h 3747"/>
                <a:gd name="T22" fmla="*/ 1933 w 2299"/>
                <a:gd name="T23" fmla="*/ 3408 h 3747"/>
                <a:gd name="T24" fmla="*/ 1887 w 2299"/>
                <a:gd name="T25" fmla="*/ 3419 h 3747"/>
                <a:gd name="T26" fmla="*/ 1761 w 2299"/>
                <a:gd name="T27" fmla="*/ 3456 h 3747"/>
                <a:gd name="T28" fmla="*/ 1621 w 2299"/>
                <a:gd name="T29" fmla="*/ 3492 h 3747"/>
                <a:gd name="T30" fmla="*/ 1511 w 2299"/>
                <a:gd name="T31" fmla="*/ 3517 h 3747"/>
                <a:gd name="T32" fmla="*/ 1388 w 2299"/>
                <a:gd name="T33" fmla="*/ 3545 h 3747"/>
                <a:gd name="T34" fmla="*/ 1229 w 2299"/>
                <a:gd name="T35" fmla="*/ 3574 h 3747"/>
                <a:gd name="T36" fmla="*/ 1095 w 2299"/>
                <a:gd name="T37" fmla="*/ 3592 h 3747"/>
                <a:gd name="T38" fmla="*/ 942 w 2299"/>
                <a:gd name="T39" fmla="*/ 3610 h 3747"/>
                <a:gd name="T40" fmla="*/ 825 w 2299"/>
                <a:gd name="T41" fmla="*/ 3620 h 3747"/>
                <a:gd name="T42" fmla="*/ 555 w 2299"/>
                <a:gd name="T43" fmla="*/ 3631 h 3747"/>
                <a:gd name="T44" fmla="*/ 395 w 2299"/>
                <a:gd name="T45" fmla="*/ 3636 h 3747"/>
                <a:gd name="T46" fmla="*/ 170 w 2299"/>
                <a:gd name="T47" fmla="*/ 3638 h 3747"/>
                <a:gd name="T48" fmla="*/ 0 w 2299"/>
                <a:gd name="T49" fmla="*/ 3638 h 3747"/>
                <a:gd name="T50" fmla="*/ 39 w 2299"/>
                <a:gd name="T51" fmla="*/ 167 h 3747"/>
                <a:gd name="T52" fmla="*/ 38 w 2299"/>
                <a:gd name="T53" fmla="*/ 167 h 3747"/>
                <a:gd name="T54" fmla="*/ 205 w 2299"/>
                <a:gd name="T55" fmla="*/ 167 h 3747"/>
                <a:gd name="T56" fmla="*/ 425 w 2299"/>
                <a:gd name="T57" fmla="*/ 166 h 3747"/>
                <a:gd name="T58" fmla="*/ 582 w 2299"/>
                <a:gd name="T59" fmla="*/ 164 h 3747"/>
                <a:gd name="T60" fmla="*/ 848 w 2299"/>
                <a:gd name="T61" fmla="*/ 156 h 3747"/>
                <a:gd name="T62" fmla="*/ 964 w 2299"/>
                <a:gd name="T63" fmla="*/ 148 h 3747"/>
                <a:gd name="T64" fmla="*/ 1114 w 2299"/>
                <a:gd name="T65" fmla="*/ 136 h 3747"/>
                <a:gd name="T66" fmla="*/ 1246 w 2299"/>
                <a:gd name="T67" fmla="*/ 123 h 3747"/>
                <a:gd name="T68" fmla="*/ 1401 w 2299"/>
                <a:gd name="T69" fmla="*/ 105 h 3747"/>
                <a:gd name="T70" fmla="*/ 1524 w 2299"/>
                <a:gd name="T71" fmla="*/ 86 h 3747"/>
                <a:gd name="T72" fmla="*/ 1631 w 2299"/>
                <a:gd name="T73" fmla="*/ 68 h 3747"/>
                <a:gd name="T74" fmla="*/ 1769 w 2299"/>
                <a:gd name="T75" fmla="*/ 43 h 3747"/>
                <a:gd name="T76" fmla="*/ 1893 w 2299"/>
                <a:gd name="T77" fmla="*/ 18 h 3747"/>
                <a:gd name="T78" fmla="*/ 1938 w 2299"/>
                <a:gd name="T79" fmla="*/ 10 h 3747"/>
                <a:gd name="T80" fmla="*/ 1997 w 2299"/>
                <a:gd name="T81" fmla="*/ 4 h 3747"/>
                <a:gd name="T82" fmla="*/ 2049 w 2299"/>
                <a:gd name="T83" fmla="*/ 0 h 3747"/>
                <a:gd name="T84" fmla="*/ 2103 w 2299"/>
                <a:gd name="T85" fmla="*/ 0 h 3747"/>
                <a:gd name="T86" fmla="*/ 2149 w 2299"/>
                <a:gd name="T87" fmla="*/ 4 h 3747"/>
                <a:gd name="T88" fmla="*/ 2191 w 2299"/>
                <a:gd name="T89" fmla="*/ 12 h 3747"/>
                <a:gd name="T90" fmla="*/ 2225 w 2299"/>
                <a:gd name="T91" fmla="*/ 22 h 3747"/>
                <a:gd name="T92" fmla="*/ 2253 w 2299"/>
                <a:gd name="T93" fmla="*/ 40 h 3747"/>
                <a:gd name="T94" fmla="*/ 2278 w 2299"/>
                <a:gd name="T95" fmla="*/ 65 h 3747"/>
                <a:gd name="T96" fmla="*/ 2291 w 2299"/>
                <a:gd name="T97" fmla="*/ 98 h 3747"/>
                <a:gd name="T98" fmla="*/ 2298 w 2299"/>
                <a:gd name="T99" fmla="*/ 136 h 3747"/>
                <a:gd name="T100" fmla="*/ 2298 w 2299"/>
                <a:gd name="T101" fmla="*/ 3746 h 37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99" h="3747">
                  <a:moveTo>
                    <a:pt x="2298" y="3746"/>
                  </a:moveTo>
                  <a:lnTo>
                    <a:pt x="2298" y="3592"/>
                  </a:lnTo>
                  <a:lnTo>
                    <a:pt x="2291" y="3535"/>
                  </a:lnTo>
                  <a:lnTo>
                    <a:pt x="2277" y="3489"/>
                  </a:lnTo>
                  <a:lnTo>
                    <a:pt x="2252" y="3451"/>
                  </a:lnTo>
                  <a:lnTo>
                    <a:pt x="2223" y="3424"/>
                  </a:lnTo>
                  <a:lnTo>
                    <a:pt x="2188" y="3409"/>
                  </a:lnTo>
                  <a:lnTo>
                    <a:pt x="2147" y="3398"/>
                  </a:lnTo>
                  <a:lnTo>
                    <a:pt x="2100" y="3393"/>
                  </a:lnTo>
                  <a:lnTo>
                    <a:pt x="2046" y="3393"/>
                  </a:lnTo>
                  <a:lnTo>
                    <a:pt x="1992" y="3398"/>
                  </a:lnTo>
                  <a:lnTo>
                    <a:pt x="1933" y="3408"/>
                  </a:lnTo>
                  <a:lnTo>
                    <a:pt x="1887" y="3419"/>
                  </a:lnTo>
                  <a:lnTo>
                    <a:pt x="1761" y="3456"/>
                  </a:lnTo>
                  <a:lnTo>
                    <a:pt x="1621" y="3492"/>
                  </a:lnTo>
                  <a:lnTo>
                    <a:pt x="1511" y="3517"/>
                  </a:lnTo>
                  <a:lnTo>
                    <a:pt x="1388" y="3545"/>
                  </a:lnTo>
                  <a:lnTo>
                    <a:pt x="1229" y="3574"/>
                  </a:lnTo>
                  <a:lnTo>
                    <a:pt x="1095" y="3592"/>
                  </a:lnTo>
                  <a:lnTo>
                    <a:pt x="942" y="3610"/>
                  </a:lnTo>
                  <a:lnTo>
                    <a:pt x="825" y="3620"/>
                  </a:lnTo>
                  <a:lnTo>
                    <a:pt x="555" y="3631"/>
                  </a:lnTo>
                  <a:lnTo>
                    <a:pt x="395" y="3636"/>
                  </a:lnTo>
                  <a:lnTo>
                    <a:pt x="170" y="3638"/>
                  </a:lnTo>
                  <a:lnTo>
                    <a:pt x="0" y="3638"/>
                  </a:lnTo>
                  <a:lnTo>
                    <a:pt x="39" y="167"/>
                  </a:lnTo>
                  <a:lnTo>
                    <a:pt x="38" y="167"/>
                  </a:lnTo>
                  <a:lnTo>
                    <a:pt x="205" y="167"/>
                  </a:lnTo>
                  <a:lnTo>
                    <a:pt x="425" y="166"/>
                  </a:lnTo>
                  <a:lnTo>
                    <a:pt x="582" y="164"/>
                  </a:lnTo>
                  <a:lnTo>
                    <a:pt x="848" y="156"/>
                  </a:lnTo>
                  <a:lnTo>
                    <a:pt x="964" y="148"/>
                  </a:lnTo>
                  <a:lnTo>
                    <a:pt x="1114" y="136"/>
                  </a:lnTo>
                  <a:lnTo>
                    <a:pt x="1246" y="123"/>
                  </a:lnTo>
                  <a:lnTo>
                    <a:pt x="1401" y="105"/>
                  </a:lnTo>
                  <a:lnTo>
                    <a:pt x="1524" y="86"/>
                  </a:lnTo>
                  <a:lnTo>
                    <a:pt x="1631" y="68"/>
                  </a:lnTo>
                  <a:lnTo>
                    <a:pt x="1769" y="43"/>
                  </a:lnTo>
                  <a:lnTo>
                    <a:pt x="1893" y="18"/>
                  </a:lnTo>
                  <a:lnTo>
                    <a:pt x="1938" y="10"/>
                  </a:lnTo>
                  <a:lnTo>
                    <a:pt x="1997" y="4"/>
                  </a:lnTo>
                  <a:lnTo>
                    <a:pt x="2049" y="0"/>
                  </a:lnTo>
                  <a:lnTo>
                    <a:pt x="2103" y="0"/>
                  </a:lnTo>
                  <a:lnTo>
                    <a:pt x="2149" y="4"/>
                  </a:lnTo>
                  <a:lnTo>
                    <a:pt x="2191" y="12"/>
                  </a:lnTo>
                  <a:lnTo>
                    <a:pt x="2225" y="22"/>
                  </a:lnTo>
                  <a:lnTo>
                    <a:pt x="2253" y="40"/>
                  </a:lnTo>
                  <a:lnTo>
                    <a:pt x="2278" y="65"/>
                  </a:lnTo>
                  <a:lnTo>
                    <a:pt x="2291" y="98"/>
                  </a:lnTo>
                  <a:lnTo>
                    <a:pt x="2298" y="136"/>
                  </a:lnTo>
                  <a:lnTo>
                    <a:pt x="2298" y="3746"/>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1" name="Freeform 14"/>
            <p:cNvSpPr>
              <a:spLocks/>
            </p:cNvSpPr>
            <p:nvPr/>
          </p:nvSpPr>
          <p:spPr bwMode="auto">
            <a:xfrm>
              <a:off x="2877" y="249"/>
              <a:ext cx="2299" cy="3747"/>
            </a:xfrm>
            <a:custGeom>
              <a:avLst/>
              <a:gdLst>
                <a:gd name="T0" fmla="*/ 0 w 2299"/>
                <a:gd name="T1" fmla="*/ 3746 h 3747"/>
                <a:gd name="T2" fmla="*/ 0 w 2299"/>
                <a:gd name="T3" fmla="*/ 3592 h 3747"/>
                <a:gd name="T4" fmla="*/ 6 w 2299"/>
                <a:gd name="T5" fmla="*/ 3535 h 3747"/>
                <a:gd name="T6" fmla="*/ 19 w 2299"/>
                <a:gd name="T7" fmla="*/ 3489 h 3747"/>
                <a:gd name="T8" fmla="*/ 44 w 2299"/>
                <a:gd name="T9" fmla="*/ 3451 h 3747"/>
                <a:gd name="T10" fmla="*/ 74 w 2299"/>
                <a:gd name="T11" fmla="*/ 3424 h 3747"/>
                <a:gd name="T12" fmla="*/ 108 w 2299"/>
                <a:gd name="T13" fmla="*/ 3409 h 3747"/>
                <a:gd name="T14" fmla="*/ 150 w 2299"/>
                <a:gd name="T15" fmla="*/ 3398 h 3747"/>
                <a:gd name="T16" fmla="*/ 196 w 2299"/>
                <a:gd name="T17" fmla="*/ 3393 h 3747"/>
                <a:gd name="T18" fmla="*/ 251 w 2299"/>
                <a:gd name="T19" fmla="*/ 3393 h 3747"/>
                <a:gd name="T20" fmla="*/ 306 w 2299"/>
                <a:gd name="T21" fmla="*/ 3398 h 3747"/>
                <a:gd name="T22" fmla="*/ 365 w 2299"/>
                <a:gd name="T23" fmla="*/ 3408 h 3747"/>
                <a:gd name="T24" fmla="*/ 411 w 2299"/>
                <a:gd name="T25" fmla="*/ 3419 h 3747"/>
                <a:gd name="T26" fmla="*/ 537 w 2299"/>
                <a:gd name="T27" fmla="*/ 3456 h 3747"/>
                <a:gd name="T28" fmla="*/ 676 w 2299"/>
                <a:gd name="T29" fmla="*/ 3492 h 3747"/>
                <a:gd name="T30" fmla="*/ 787 w 2299"/>
                <a:gd name="T31" fmla="*/ 3517 h 3747"/>
                <a:gd name="T32" fmla="*/ 910 w 2299"/>
                <a:gd name="T33" fmla="*/ 3545 h 3747"/>
                <a:gd name="T34" fmla="*/ 1067 w 2299"/>
                <a:gd name="T35" fmla="*/ 3574 h 3747"/>
                <a:gd name="T36" fmla="*/ 1203 w 2299"/>
                <a:gd name="T37" fmla="*/ 3592 h 3747"/>
                <a:gd name="T38" fmla="*/ 1355 w 2299"/>
                <a:gd name="T39" fmla="*/ 3610 h 3747"/>
                <a:gd name="T40" fmla="*/ 1473 w 2299"/>
                <a:gd name="T41" fmla="*/ 3620 h 3747"/>
                <a:gd name="T42" fmla="*/ 1743 w 2299"/>
                <a:gd name="T43" fmla="*/ 3631 h 3747"/>
                <a:gd name="T44" fmla="*/ 1903 w 2299"/>
                <a:gd name="T45" fmla="*/ 3636 h 3747"/>
                <a:gd name="T46" fmla="*/ 2128 w 2299"/>
                <a:gd name="T47" fmla="*/ 3638 h 3747"/>
                <a:gd name="T48" fmla="*/ 2298 w 2299"/>
                <a:gd name="T49" fmla="*/ 3638 h 3747"/>
                <a:gd name="T50" fmla="*/ 2259 w 2299"/>
                <a:gd name="T51" fmla="*/ 167 h 3747"/>
                <a:gd name="T52" fmla="*/ 2260 w 2299"/>
                <a:gd name="T53" fmla="*/ 167 h 3747"/>
                <a:gd name="T54" fmla="*/ 2092 w 2299"/>
                <a:gd name="T55" fmla="*/ 167 h 3747"/>
                <a:gd name="T56" fmla="*/ 1872 w 2299"/>
                <a:gd name="T57" fmla="*/ 166 h 3747"/>
                <a:gd name="T58" fmla="*/ 1715 w 2299"/>
                <a:gd name="T59" fmla="*/ 164 h 3747"/>
                <a:gd name="T60" fmla="*/ 1448 w 2299"/>
                <a:gd name="T61" fmla="*/ 156 h 3747"/>
                <a:gd name="T62" fmla="*/ 1334 w 2299"/>
                <a:gd name="T63" fmla="*/ 148 h 3747"/>
                <a:gd name="T64" fmla="*/ 1183 w 2299"/>
                <a:gd name="T65" fmla="*/ 136 h 3747"/>
                <a:gd name="T66" fmla="*/ 1051 w 2299"/>
                <a:gd name="T67" fmla="*/ 123 h 3747"/>
                <a:gd name="T68" fmla="*/ 897 w 2299"/>
                <a:gd name="T69" fmla="*/ 105 h 3747"/>
                <a:gd name="T70" fmla="*/ 773 w 2299"/>
                <a:gd name="T71" fmla="*/ 86 h 3747"/>
                <a:gd name="T72" fmla="*/ 665 w 2299"/>
                <a:gd name="T73" fmla="*/ 68 h 3747"/>
                <a:gd name="T74" fmla="*/ 529 w 2299"/>
                <a:gd name="T75" fmla="*/ 43 h 3747"/>
                <a:gd name="T76" fmla="*/ 404 w 2299"/>
                <a:gd name="T77" fmla="*/ 18 h 3747"/>
                <a:gd name="T78" fmla="*/ 360 w 2299"/>
                <a:gd name="T79" fmla="*/ 10 h 3747"/>
                <a:gd name="T80" fmla="*/ 301 w 2299"/>
                <a:gd name="T81" fmla="*/ 4 h 3747"/>
                <a:gd name="T82" fmla="*/ 248 w 2299"/>
                <a:gd name="T83" fmla="*/ 0 h 3747"/>
                <a:gd name="T84" fmla="*/ 195 w 2299"/>
                <a:gd name="T85" fmla="*/ 0 h 3747"/>
                <a:gd name="T86" fmla="*/ 148 w 2299"/>
                <a:gd name="T87" fmla="*/ 4 h 3747"/>
                <a:gd name="T88" fmla="*/ 107 w 2299"/>
                <a:gd name="T89" fmla="*/ 12 h 3747"/>
                <a:gd name="T90" fmla="*/ 73 w 2299"/>
                <a:gd name="T91" fmla="*/ 22 h 3747"/>
                <a:gd name="T92" fmla="*/ 44 w 2299"/>
                <a:gd name="T93" fmla="*/ 40 h 3747"/>
                <a:gd name="T94" fmla="*/ 19 w 2299"/>
                <a:gd name="T95" fmla="*/ 65 h 3747"/>
                <a:gd name="T96" fmla="*/ 6 w 2299"/>
                <a:gd name="T97" fmla="*/ 98 h 3747"/>
                <a:gd name="T98" fmla="*/ 0 w 2299"/>
                <a:gd name="T99" fmla="*/ 136 h 3747"/>
                <a:gd name="T100" fmla="*/ 0 w 2299"/>
                <a:gd name="T101" fmla="*/ 3746 h 374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99" h="3747">
                  <a:moveTo>
                    <a:pt x="0" y="3746"/>
                  </a:moveTo>
                  <a:lnTo>
                    <a:pt x="0" y="3592"/>
                  </a:lnTo>
                  <a:lnTo>
                    <a:pt x="6" y="3535"/>
                  </a:lnTo>
                  <a:lnTo>
                    <a:pt x="19" y="3489"/>
                  </a:lnTo>
                  <a:lnTo>
                    <a:pt x="44" y="3451"/>
                  </a:lnTo>
                  <a:lnTo>
                    <a:pt x="74" y="3424"/>
                  </a:lnTo>
                  <a:lnTo>
                    <a:pt x="108" y="3409"/>
                  </a:lnTo>
                  <a:lnTo>
                    <a:pt x="150" y="3398"/>
                  </a:lnTo>
                  <a:lnTo>
                    <a:pt x="196" y="3393"/>
                  </a:lnTo>
                  <a:lnTo>
                    <a:pt x="251" y="3393"/>
                  </a:lnTo>
                  <a:lnTo>
                    <a:pt x="306" y="3398"/>
                  </a:lnTo>
                  <a:lnTo>
                    <a:pt x="365" y="3408"/>
                  </a:lnTo>
                  <a:lnTo>
                    <a:pt x="411" y="3419"/>
                  </a:lnTo>
                  <a:lnTo>
                    <a:pt x="537" y="3456"/>
                  </a:lnTo>
                  <a:lnTo>
                    <a:pt x="676" y="3492"/>
                  </a:lnTo>
                  <a:lnTo>
                    <a:pt x="787" y="3517"/>
                  </a:lnTo>
                  <a:lnTo>
                    <a:pt x="910" y="3545"/>
                  </a:lnTo>
                  <a:lnTo>
                    <a:pt x="1067" y="3574"/>
                  </a:lnTo>
                  <a:lnTo>
                    <a:pt x="1203" y="3592"/>
                  </a:lnTo>
                  <a:lnTo>
                    <a:pt x="1355" y="3610"/>
                  </a:lnTo>
                  <a:lnTo>
                    <a:pt x="1473" y="3620"/>
                  </a:lnTo>
                  <a:lnTo>
                    <a:pt x="1743" y="3631"/>
                  </a:lnTo>
                  <a:lnTo>
                    <a:pt x="1903" y="3636"/>
                  </a:lnTo>
                  <a:lnTo>
                    <a:pt x="2128" y="3638"/>
                  </a:lnTo>
                  <a:lnTo>
                    <a:pt x="2298" y="3638"/>
                  </a:lnTo>
                  <a:lnTo>
                    <a:pt x="2259" y="167"/>
                  </a:lnTo>
                  <a:lnTo>
                    <a:pt x="2260" y="167"/>
                  </a:lnTo>
                  <a:lnTo>
                    <a:pt x="2092" y="167"/>
                  </a:lnTo>
                  <a:lnTo>
                    <a:pt x="1872" y="166"/>
                  </a:lnTo>
                  <a:lnTo>
                    <a:pt x="1715" y="164"/>
                  </a:lnTo>
                  <a:lnTo>
                    <a:pt x="1448" y="156"/>
                  </a:lnTo>
                  <a:lnTo>
                    <a:pt x="1334" y="148"/>
                  </a:lnTo>
                  <a:lnTo>
                    <a:pt x="1183" y="136"/>
                  </a:lnTo>
                  <a:lnTo>
                    <a:pt x="1051" y="123"/>
                  </a:lnTo>
                  <a:lnTo>
                    <a:pt x="897" y="105"/>
                  </a:lnTo>
                  <a:lnTo>
                    <a:pt x="773" y="86"/>
                  </a:lnTo>
                  <a:lnTo>
                    <a:pt x="665" y="68"/>
                  </a:lnTo>
                  <a:lnTo>
                    <a:pt x="529" y="43"/>
                  </a:lnTo>
                  <a:lnTo>
                    <a:pt x="404" y="18"/>
                  </a:lnTo>
                  <a:lnTo>
                    <a:pt x="360" y="10"/>
                  </a:lnTo>
                  <a:lnTo>
                    <a:pt x="301" y="4"/>
                  </a:lnTo>
                  <a:lnTo>
                    <a:pt x="248" y="0"/>
                  </a:lnTo>
                  <a:lnTo>
                    <a:pt x="195" y="0"/>
                  </a:lnTo>
                  <a:lnTo>
                    <a:pt x="148" y="4"/>
                  </a:lnTo>
                  <a:lnTo>
                    <a:pt x="107" y="12"/>
                  </a:lnTo>
                  <a:lnTo>
                    <a:pt x="73" y="22"/>
                  </a:lnTo>
                  <a:lnTo>
                    <a:pt x="44" y="40"/>
                  </a:lnTo>
                  <a:lnTo>
                    <a:pt x="19" y="65"/>
                  </a:lnTo>
                  <a:lnTo>
                    <a:pt x="6" y="98"/>
                  </a:lnTo>
                  <a:lnTo>
                    <a:pt x="0" y="136"/>
                  </a:lnTo>
                  <a:lnTo>
                    <a:pt x="0" y="3746"/>
                  </a:lnTo>
                </a:path>
              </a:pathLst>
            </a:custGeom>
            <a:solidFill>
              <a:srgbClr val="FFFFFF"/>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2" name="Freeform 15"/>
            <p:cNvSpPr>
              <a:spLocks/>
            </p:cNvSpPr>
            <p:nvPr/>
          </p:nvSpPr>
          <p:spPr bwMode="auto">
            <a:xfrm>
              <a:off x="2683" y="3965"/>
              <a:ext cx="392" cy="91"/>
            </a:xfrm>
            <a:custGeom>
              <a:avLst/>
              <a:gdLst>
                <a:gd name="T0" fmla="*/ 348 w 392"/>
                <a:gd name="T1" fmla="*/ 76 h 91"/>
                <a:gd name="T2" fmla="*/ 327 w 392"/>
                <a:gd name="T3" fmla="*/ 81 h 91"/>
                <a:gd name="T4" fmla="*/ 302 w 392"/>
                <a:gd name="T5" fmla="*/ 83 h 91"/>
                <a:gd name="T6" fmla="*/ 275 w 392"/>
                <a:gd name="T7" fmla="*/ 86 h 91"/>
                <a:gd name="T8" fmla="*/ 243 w 392"/>
                <a:gd name="T9" fmla="*/ 88 h 91"/>
                <a:gd name="T10" fmla="*/ 212 w 392"/>
                <a:gd name="T11" fmla="*/ 90 h 91"/>
                <a:gd name="T12" fmla="*/ 178 w 392"/>
                <a:gd name="T13" fmla="*/ 90 h 91"/>
                <a:gd name="T14" fmla="*/ 146 w 392"/>
                <a:gd name="T15" fmla="*/ 88 h 91"/>
                <a:gd name="T16" fmla="*/ 116 w 392"/>
                <a:gd name="T17" fmla="*/ 86 h 91"/>
                <a:gd name="T18" fmla="*/ 88 w 392"/>
                <a:gd name="T19" fmla="*/ 83 h 91"/>
                <a:gd name="T20" fmla="*/ 63 w 392"/>
                <a:gd name="T21" fmla="*/ 81 h 91"/>
                <a:gd name="T22" fmla="*/ 40 w 392"/>
                <a:gd name="T23" fmla="*/ 74 h 91"/>
                <a:gd name="T24" fmla="*/ 18 w 392"/>
                <a:gd name="T25" fmla="*/ 68 h 91"/>
                <a:gd name="T26" fmla="*/ 7 w 392"/>
                <a:gd name="T27" fmla="*/ 60 h 91"/>
                <a:gd name="T28" fmla="*/ 0 w 392"/>
                <a:gd name="T29" fmla="*/ 42 h 91"/>
                <a:gd name="T30" fmla="*/ 1 w 392"/>
                <a:gd name="T31" fmla="*/ 18 h 91"/>
                <a:gd name="T32" fmla="*/ 14 w 392"/>
                <a:gd name="T33" fmla="*/ 3 h 91"/>
                <a:gd name="T34" fmla="*/ 32 w 392"/>
                <a:gd name="T35" fmla="*/ 0 h 91"/>
                <a:gd name="T36" fmla="*/ 52 w 392"/>
                <a:gd name="T37" fmla="*/ 7 h 91"/>
                <a:gd name="T38" fmla="*/ 74 w 392"/>
                <a:gd name="T39" fmla="*/ 10 h 91"/>
                <a:gd name="T40" fmla="*/ 102 w 392"/>
                <a:gd name="T41" fmla="*/ 13 h 91"/>
                <a:gd name="T42" fmla="*/ 131 w 392"/>
                <a:gd name="T43" fmla="*/ 15 h 91"/>
                <a:gd name="T44" fmla="*/ 162 w 392"/>
                <a:gd name="T45" fmla="*/ 16 h 91"/>
                <a:gd name="T46" fmla="*/ 196 w 392"/>
                <a:gd name="T47" fmla="*/ 16 h 91"/>
                <a:gd name="T48" fmla="*/ 228 w 392"/>
                <a:gd name="T49" fmla="*/ 16 h 91"/>
                <a:gd name="T50" fmla="*/ 259 w 392"/>
                <a:gd name="T51" fmla="*/ 15 h 91"/>
                <a:gd name="T52" fmla="*/ 289 w 392"/>
                <a:gd name="T53" fmla="*/ 13 h 91"/>
                <a:gd name="T54" fmla="*/ 315 w 392"/>
                <a:gd name="T55" fmla="*/ 10 h 91"/>
                <a:gd name="T56" fmla="*/ 338 w 392"/>
                <a:gd name="T57" fmla="*/ 7 h 91"/>
                <a:gd name="T58" fmla="*/ 357 w 392"/>
                <a:gd name="T59" fmla="*/ 0 h 91"/>
                <a:gd name="T60" fmla="*/ 376 w 392"/>
                <a:gd name="T61" fmla="*/ 3 h 91"/>
                <a:gd name="T62" fmla="*/ 390 w 392"/>
                <a:gd name="T63" fmla="*/ 18 h 91"/>
                <a:gd name="T64" fmla="*/ 391 w 392"/>
                <a:gd name="T65" fmla="*/ 42 h 91"/>
                <a:gd name="T66" fmla="*/ 385 w 392"/>
                <a:gd name="T67" fmla="*/ 60 h 91"/>
                <a:gd name="T68" fmla="*/ 373 w 392"/>
                <a:gd name="T69" fmla="*/ 68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2" h="91">
                  <a:moveTo>
                    <a:pt x="357" y="73"/>
                  </a:moveTo>
                  <a:lnTo>
                    <a:pt x="348" y="76"/>
                  </a:lnTo>
                  <a:lnTo>
                    <a:pt x="339" y="78"/>
                  </a:lnTo>
                  <a:lnTo>
                    <a:pt x="327" y="81"/>
                  </a:lnTo>
                  <a:lnTo>
                    <a:pt x="315" y="81"/>
                  </a:lnTo>
                  <a:lnTo>
                    <a:pt x="302" y="83"/>
                  </a:lnTo>
                  <a:lnTo>
                    <a:pt x="289" y="85"/>
                  </a:lnTo>
                  <a:lnTo>
                    <a:pt x="275" y="86"/>
                  </a:lnTo>
                  <a:lnTo>
                    <a:pt x="259" y="88"/>
                  </a:lnTo>
                  <a:lnTo>
                    <a:pt x="243" y="88"/>
                  </a:lnTo>
                  <a:lnTo>
                    <a:pt x="228" y="90"/>
                  </a:lnTo>
                  <a:lnTo>
                    <a:pt x="212" y="90"/>
                  </a:lnTo>
                  <a:lnTo>
                    <a:pt x="196" y="90"/>
                  </a:lnTo>
                  <a:lnTo>
                    <a:pt x="178" y="90"/>
                  </a:lnTo>
                  <a:lnTo>
                    <a:pt x="162" y="90"/>
                  </a:lnTo>
                  <a:lnTo>
                    <a:pt x="146" y="88"/>
                  </a:lnTo>
                  <a:lnTo>
                    <a:pt x="131" y="88"/>
                  </a:lnTo>
                  <a:lnTo>
                    <a:pt x="116" y="86"/>
                  </a:lnTo>
                  <a:lnTo>
                    <a:pt x="102" y="85"/>
                  </a:lnTo>
                  <a:lnTo>
                    <a:pt x="88" y="83"/>
                  </a:lnTo>
                  <a:lnTo>
                    <a:pt x="74" y="81"/>
                  </a:lnTo>
                  <a:lnTo>
                    <a:pt x="63" y="81"/>
                  </a:lnTo>
                  <a:lnTo>
                    <a:pt x="52" y="78"/>
                  </a:lnTo>
                  <a:lnTo>
                    <a:pt x="40" y="74"/>
                  </a:lnTo>
                  <a:lnTo>
                    <a:pt x="28" y="71"/>
                  </a:lnTo>
                  <a:lnTo>
                    <a:pt x="18" y="68"/>
                  </a:lnTo>
                  <a:lnTo>
                    <a:pt x="13" y="64"/>
                  </a:lnTo>
                  <a:lnTo>
                    <a:pt x="7" y="60"/>
                  </a:lnTo>
                  <a:lnTo>
                    <a:pt x="3" y="53"/>
                  </a:lnTo>
                  <a:lnTo>
                    <a:pt x="0" y="42"/>
                  </a:lnTo>
                  <a:lnTo>
                    <a:pt x="0" y="30"/>
                  </a:lnTo>
                  <a:lnTo>
                    <a:pt x="1" y="18"/>
                  </a:lnTo>
                  <a:lnTo>
                    <a:pt x="7" y="8"/>
                  </a:lnTo>
                  <a:lnTo>
                    <a:pt x="14" y="3"/>
                  </a:lnTo>
                  <a:lnTo>
                    <a:pt x="26" y="0"/>
                  </a:lnTo>
                  <a:lnTo>
                    <a:pt x="32" y="0"/>
                  </a:lnTo>
                  <a:lnTo>
                    <a:pt x="42" y="3"/>
                  </a:lnTo>
                  <a:lnTo>
                    <a:pt x="52" y="7"/>
                  </a:lnTo>
                  <a:lnTo>
                    <a:pt x="63" y="8"/>
                  </a:lnTo>
                  <a:lnTo>
                    <a:pt x="74" y="10"/>
                  </a:lnTo>
                  <a:lnTo>
                    <a:pt x="88" y="12"/>
                  </a:lnTo>
                  <a:lnTo>
                    <a:pt x="102" y="13"/>
                  </a:lnTo>
                  <a:lnTo>
                    <a:pt x="116" y="15"/>
                  </a:lnTo>
                  <a:lnTo>
                    <a:pt x="131" y="15"/>
                  </a:lnTo>
                  <a:lnTo>
                    <a:pt x="146" y="15"/>
                  </a:lnTo>
                  <a:lnTo>
                    <a:pt x="162" y="16"/>
                  </a:lnTo>
                  <a:lnTo>
                    <a:pt x="178" y="16"/>
                  </a:lnTo>
                  <a:lnTo>
                    <a:pt x="196" y="16"/>
                  </a:lnTo>
                  <a:lnTo>
                    <a:pt x="212" y="16"/>
                  </a:lnTo>
                  <a:lnTo>
                    <a:pt x="228" y="16"/>
                  </a:lnTo>
                  <a:lnTo>
                    <a:pt x="243" y="15"/>
                  </a:lnTo>
                  <a:lnTo>
                    <a:pt x="259" y="15"/>
                  </a:lnTo>
                  <a:lnTo>
                    <a:pt x="275" y="15"/>
                  </a:lnTo>
                  <a:lnTo>
                    <a:pt x="289" y="13"/>
                  </a:lnTo>
                  <a:lnTo>
                    <a:pt x="302" y="12"/>
                  </a:lnTo>
                  <a:lnTo>
                    <a:pt x="315" y="10"/>
                  </a:lnTo>
                  <a:lnTo>
                    <a:pt x="327" y="8"/>
                  </a:lnTo>
                  <a:lnTo>
                    <a:pt x="338" y="7"/>
                  </a:lnTo>
                  <a:lnTo>
                    <a:pt x="348" y="3"/>
                  </a:lnTo>
                  <a:lnTo>
                    <a:pt x="357" y="0"/>
                  </a:lnTo>
                  <a:lnTo>
                    <a:pt x="367" y="0"/>
                  </a:lnTo>
                  <a:lnTo>
                    <a:pt x="376" y="3"/>
                  </a:lnTo>
                  <a:lnTo>
                    <a:pt x="384" y="8"/>
                  </a:lnTo>
                  <a:lnTo>
                    <a:pt x="390" y="18"/>
                  </a:lnTo>
                  <a:lnTo>
                    <a:pt x="391" y="30"/>
                  </a:lnTo>
                  <a:lnTo>
                    <a:pt x="391" y="42"/>
                  </a:lnTo>
                  <a:lnTo>
                    <a:pt x="389" y="53"/>
                  </a:lnTo>
                  <a:lnTo>
                    <a:pt x="385" y="60"/>
                  </a:lnTo>
                  <a:lnTo>
                    <a:pt x="381" y="64"/>
                  </a:lnTo>
                  <a:lnTo>
                    <a:pt x="373" y="68"/>
                  </a:lnTo>
                  <a:lnTo>
                    <a:pt x="357" y="73"/>
                  </a:lnTo>
                </a:path>
              </a:pathLst>
            </a:custGeom>
            <a:solidFill>
              <a:srgbClr val="999999"/>
            </a:solidFill>
            <a:ln w="12700" cap="rnd" cmpd="sng">
              <a:solidFill>
                <a:srgbClr val="CC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Rectangle 16"/>
            <p:cNvSpPr>
              <a:spLocks noChangeArrowheads="1"/>
            </p:cNvSpPr>
            <p:nvPr/>
          </p:nvSpPr>
          <p:spPr bwMode="auto">
            <a:xfrm>
              <a:off x="2836" y="349"/>
              <a:ext cx="88" cy="3352"/>
            </a:xfrm>
            <a:prstGeom prst="rect">
              <a:avLst/>
            </a:prstGeom>
            <a:solidFill>
              <a:srgbClr val="FF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spcBef>
                  <a:spcPct val="0"/>
                </a:spcBef>
                <a:buFontTx/>
                <a:buNone/>
              </a:pPr>
              <a:endParaRPr lang="en-US" altLang="en-US" sz="1800" b="0"/>
            </a:p>
          </p:txBody>
        </p:sp>
      </p:grpSp>
      <p:sp>
        <p:nvSpPr>
          <p:cNvPr id="5123" name="Rectangle 3"/>
          <p:cNvSpPr>
            <a:spLocks noGrp="1" noChangeArrowheads="1"/>
          </p:cNvSpPr>
          <p:nvPr>
            <p:ph type="body" idx="1"/>
          </p:nvPr>
        </p:nvSpPr>
        <p:spPr>
          <a:xfrm>
            <a:off x="344035" y="285750"/>
            <a:ext cx="8266565" cy="4686300"/>
          </a:xfrm>
        </p:spPr>
        <p:txBody>
          <a:bodyPr/>
          <a:lstStyle/>
          <a:p>
            <a:pPr eaLnBrk="1" hangingPunct="1">
              <a:buFontTx/>
              <a:buNone/>
            </a:pPr>
            <a:r>
              <a:rPr lang="en-US" altLang="en-US" b="0" dirty="0" smtClean="0"/>
              <a:t>   </a:t>
            </a:r>
            <a:r>
              <a:rPr lang="en-US" altLang="en-US" dirty="0" smtClean="0">
                <a:solidFill>
                  <a:srgbClr val="FF0000"/>
                </a:solidFill>
              </a:rPr>
              <a:t>Titus 2:11</a:t>
            </a:r>
            <a:r>
              <a:rPr lang="en-US" altLang="en-US" b="0" dirty="0" smtClean="0"/>
              <a:t>  </a:t>
            </a:r>
            <a:r>
              <a:rPr lang="en-US" altLang="en-US" sz="2600" b="0" dirty="0" smtClean="0">
                <a:solidFill>
                  <a:srgbClr val="0000CC"/>
                </a:solidFill>
              </a:rPr>
              <a:t>For the grace of God hath appeared, bringing salvation to all men, </a:t>
            </a:r>
            <a:r>
              <a:rPr lang="en-US" altLang="en-US" sz="2600" baseline="30000" dirty="0" smtClean="0">
                <a:solidFill>
                  <a:srgbClr val="FF0000"/>
                </a:solidFill>
              </a:rPr>
              <a:t>12</a:t>
            </a:r>
            <a:r>
              <a:rPr lang="en-US" altLang="en-US" sz="2600" b="0" dirty="0" smtClean="0">
                <a:solidFill>
                  <a:srgbClr val="0000CC"/>
                </a:solidFill>
              </a:rPr>
              <a:t>  instructing us, to the intent that, denying ungodliness and worldly lusts, we should live soberly and righteously and godly in this present world; </a:t>
            </a:r>
            <a:r>
              <a:rPr lang="en-US" altLang="en-US" sz="2600" baseline="30000" dirty="0" smtClean="0">
                <a:solidFill>
                  <a:srgbClr val="FF0000"/>
                </a:solidFill>
              </a:rPr>
              <a:t>13</a:t>
            </a:r>
            <a:r>
              <a:rPr lang="en-US" altLang="en-US" sz="2600" b="0" dirty="0" smtClean="0">
                <a:solidFill>
                  <a:srgbClr val="0000CC"/>
                </a:solidFill>
              </a:rPr>
              <a:t>  looking for the blessed hope and appearing of the glory of the great God and our </a:t>
            </a:r>
            <a:r>
              <a:rPr lang="en-US" altLang="en-US" sz="2600" b="0" dirty="0" err="1" smtClean="0">
                <a:solidFill>
                  <a:srgbClr val="0000CC"/>
                </a:solidFill>
              </a:rPr>
              <a:t>Saviour</a:t>
            </a:r>
            <a:r>
              <a:rPr lang="en-US" altLang="en-US" sz="2600" b="0" dirty="0" smtClean="0">
                <a:solidFill>
                  <a:srgbClr val="0000CC"/>
                </a:solidFill>
              </a:rPr>
              <a:t> Jesus Christ; </a:t>
            </a:r>
            <a:r>
              <a:rPr lang="en-US" altLang="en-US" sz="2600" baseline="30000" dirty="0" smtClean="0">
                <a:solidFill>
                  <a:srgbClr val="FF0000"/>
                </a:solidFill>
              </a:rPr>
              <a:t>14</a:t>
            </a:r>
            <a:r>
              <a:rPr lang="en-US" altLang="en-US" sz="2600" b="0" dirty="0" smtClean="0">
                <a:solidFill>
                  <a:srgbClr val="0000CC"/>
                </a:solidFill>
              </a:rPr>
              <a:t>  who gave himself for us, that he might redeem us from all iniquity, and purify unto himself a people for his own possession, zealous of good works. </a:t>
            </a:r>
            <a:r>
              <a:rPr lang="en-US" altLang="en-US" sz="2600" baseline="30000" dirty="0" smtClean="0">
                <a:solidFill>
                  <a:srgbClr val="FF0000"/>
                </a:solidFill>
              </a:rPr>
              <a:t>15</a:t>
            </a:r>
            <a:r>
              <a:rPr lang="en-US" altLang="en-US" sz="2600" b="0" dirty="0" smtClean="0">
                <a:solidFill>
                  <a:srgbClr val="0000CC"/>
                </a:solidFill>
              </a:rPr>
              <a:t>  These things speak and exhort and reprove with all authority… </a:t>
            </a:r>
          </a:p>
        </p:txBody>
      </p:sp>
      <p:sp>
        <p:nvSpPr>
          <p:cNvPr id="105489" name="Line 17"/>
          <p:cNvSpPr>
            <a:spLocks noChangeShapeType="1"/>
          </p:cNvSpPr>
          <p:nvPr/>
        </p:nvSpPr>
        <p:spPr bwMode="auto">
          <a:xfrm>
            <a:off x="3810000" y="742950"/>
            <a:ext cx="4191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0" name="Line 18"/>
          <p:cNvSpPr>
            <a:spLocks noChangeShapeType="1"/>
          </p:cNvSpPr>
          <p:nvPr/>
        </p:nvSpPr>
        <p:spPr bwMode="auto">
          <a:xfrm>
            <a:off x="762000" y="1123950"/>
            <a:ext cx="2667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1" name="AutoShape 19"/>
          <p:cNvSpPr>
            <a:spLocks/>
          </p:cNvSpPr>
          <p:nvPr/>
        </p:nvSpPr>
        <p:spPr bwMode="auto">
          <a:xfrm>
            <a:off x="5867400" y="3971925"/>
            <a:ext cx="3048000" cy="897932"/>
          </a:xfrm>
          <a:prstGeom prst="borderCallout1">
            <a:avLst>
              <a:gd name="adj1" fmla="val 0"/>
              <a:gd name="adj2" fmla="val 125"/>
              <a:gd name="adj3" fmla="val -318811"/>
              <a:gd name="adj4" fmla="val 8490"/>
            </a:avLst>
          </a:prstGeom>
          <a:solidFill>
            <a:srgbClr val="0000CC"/>
          </a:solidFill>
          <a:ln w="28575">
            <a:solidFill>
              <a:srgbClr val="FF00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en-US" altLang="en-US">
                <a:solidFill>
                  <a:schemeClr val="bg1"/>
                </a:solidFill>
              </a:rPr>
              <a:t>Saving Grace is Conditional!</a:t>
            </a:r>
          </a:p>
        </p:txBody>
      </p:sp>
      <p:sp>
        <p:nvSpPr>
          <p:cNvPr id="105492" name="Line 20"/>
          <p:cNvSpPr>
            <a:spLocks noChangeShapeType="1"/>
          </p:cNvSpPr>
          <p:nvPr/>
        </p:nvSpPr>
        <p:spPr bwMode="auto">
          <a:xfrm flipH="1" flipV="1">
            <a:off x="3276600" y="1504950"/>
            <a:ext cx="2590800" cy="2667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4" name="Line 22"/>
          <p:cNvSpPr>
            <a:spLocks noChangeShapeType="1"/>
          </p:cNvSpPr>
          <p:nvPr/>
        </p:nvSpPr>
        <p:spPr bwMode="auto">
          <a:xfrm flipH="1" flipV="1">
            <a:off x="2568038" y="1943100"/>
            <a:ext cx="3299361" cy="2228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5" name="Line 23"/>
          <p:cNvSpPr>
            <a:spLocks noChangeShapeType="1"/>
          </p:cNvSpPr>
          <p:nvPr/>
        </p:nvSpPr>
        <p:spPr bwMode="auto">
          <a:xfrm flipH="1" flipV="1">
            <a:off x="5105400" y="1943100"/>
            <a:ext cx="762000" cy="2228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6" name="Line 24"/>
          <p:cNvSpPr>
            <a:spLocks noChangeShapeType="1"/>
          </p:cNvSpPr>
          <p:nvPr/>
        </p:nvSpPr>
        <p:spPr bwMode="auto">
          <a:xfrm flipV="1">
            <a:off x="5867400" y="1943100"/>
            <a:ext cx="1371600" cy="222885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97" name="Line 25"/>
          <p:cNvSpPr>
            <a:spLocks noChangeShapeType="1"/>
          </p:cNvSpPr>
          <p:nvPr/>
        </p:nvSpPr>
        <p:spPr bwMode="auto">
          <a:xfrm flipH="1" flipV="1">
            <a:off x="1981200" y="4171950"/>
            <a:ext cx="38862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5489"/>
                                        </p:tgtEl>
                                        <p:attrNameLst>
                                          <p:attrName>style.visibility</p:attrName>
                                        </p:attrNameLst>
                                      </p:cBhvr>
                                      <p:to>
                                        <p:strVal val="visible"/>
                                      </p:to>
                                    </p:set>
                                    <p:animEffect transition="in" filter="wipe(left)">
                                      <p:cBhvr>
                                        <p:cTn id="7" dur="500"/>
                                        <p:tgtEl>
                                          <p:spTgt spid="105489"/>
                                        </p:tgtEl>
                                      </p:cBhvr>
                                    </p:animEffect>
                                  </p:childTnLst>
                                </p:cTn>
                              </p:par>
                            </p:childTnLst>
                          </p:cTn>
                        </p:par>
                        <p:par>
                          <p:cTn id="8" fill="hold" nodeType="afterGroup">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105490"/>
                                        </p:tgtEl>
                                        <p:attrNameLst>
                                          <p:attrName>style.visibility</p:attrName>
                                        </p:attrNameLst>
                                      </p:cBhvr>
                                      <p:to>
                                        <p:strVal val="visible"/>
                                      </p:to>
                                    </p:set>
                                    <p:animEffect transition="in" filter="wipe(left)">
                                      <p:cBhvr>
                                        <p:cTn id="11" dur="500"/>
                                        <p:tgtEl>
                                          <p:spTgt spid="1054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0" fill="hold" grpId="0" nodeType="clickEffect">
                                  <p:stCondLst>
                                    <p:cond delay="0"/>
                                  </p:stCondLst>
                                  <p:childTnLst>
                                    <p:set>
                                      <p:cBhvr>
                                        <p:cTn id="15" dur="1" fill="hold">
                                          <p:stCondLst>
                                            <p:cond delay="0"/>
                                          </p:stCondLst>
                                        </p:cTn>
                                        <p:tgtEl>
                                          <p:spTgt spid="105491"/>
                                        </p:tgtEl>
                                        <p:attrNameLst>
                                          <p:attrName>style.visibility</p:attrName>
                                        </p:attrNameLst>
                                      </p:cBhvr>
                                      <p:to>
                                        <p:strVal val="visible"/>
                                      </p:to>
                                    </p:set>
                                    <p:anim calcmode="lin" valueType="num">
                                      <p:cBhvr>
                                        <p:cTn id="16" dur="500" fill="hold"/>
                                        <p:tgtEl>
                                          <p:spTgt spid="105491"/>
                                        </p:tgtEl>
                                        <p:attrNameLst>
                                          <p:attrName>ppt_w</p:attrName>
                                        </p:attrNameLst>
                                      </p:cBhvr>
                                      <p:tavLst>
                                        <p:tav tm="0">
                                          <p:val>
                                            <p:fltVal val="0"/>
                                          </p:val>
                                        </p:tav>
                                        <p:tav tm="100000">
                                          <p:val>
                                            <p:strVal val="#ppt_w"/>
                                          </p:val>
                                        </p:tav>
                                      </p:tavLst>
                                    </p:anim>
                                    <p:anim calcmode="lin" valueType="num">
                                      <p:cBhvr>
                                        <p:cTn id="17" dur="500" fill="hold"/>
                                        <p:tgtEl>
                                          <p:spTgt spid="105491"/>
                                        </p:tgtEl>
                                        <p:attrNameLst>
                                          <p:attrName>ppt_h</p:attrName>
                                        </p:attrNameLst>
                                      </p:cBhvr>
                                      <p:tavLst>
                                        <p:tav tm="0">
                                          <p:val>
                                            <p:fltVal val="0"/>
                                          </p:val>
                                        </p:tav>
                                        <p:tav tm="100000">
                                          <p:val>
                                            <p:strVal val="#ppt_h"/>
                                          </p:val>
                                        </p:tav>
                                      </p:tavLst>
                                    </p:anim>
                                    <p:animEffect transition="in" filter="fade">
                                      <p:cBhvr>
                                        <p:cTn id="18" dur="500"/>
                                        <p:tgtEl>
                                          <p:spTgt spid="10549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5492"/>
                                        </p:tgtEl>
                                        <p:attrNameLst>
                                          <p:attrName>style.visibility</p:attrName>
                                        </p:attrNameLst>
                                      </p:cBhvr>
                                      <p:to>
                                        <p:strVal val="visible"/>
                                      </p:to>
                                    </p:set>
                                    <p:animEffect transition="in" filter="wipe(down)">
                                      <p:cBhvr>
                                        <p:cTn id="23" dur="500"/>
                                        <p:tgtEl>
                                          <p:spTgt spid="10549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5494"/>
                                        </p:tgtEl>
                                        <p:attrNameLst>
                                          <p:attrName>style.visibility</p:attrName>
                                        </p:attrNameLst>
                                      </p:cBhvr>
                                      <p:to>
                                        <p:strVal val="visible"/>
                                      </p:to>
                                    </p:set>
                                    <p:animEffect transition="in" filter="wipe(down)">
                                      <p:cBhvr>
                                        <p:cTn id="28" dur="500"/>
                                        <p:tgtEl>
                                          <p:spTgt spid="10549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5495"/>
                                        </p:tgtEl>
                                        <p:attrNameLst>
                                          <p:attrName>style.visibility</p:attrName>
                                        </p:attrNameLst>
                                      </p:cBhvr>
                                      <p:to>
                                        <p:strVal val="visible"/>
                                      </p:to>
                                    </p:set>
                                    <p:animEffect transition="in" filter="wipe(down)">
                                      <p:cBhvr>
                                        <p:cTn id="33" dur="500"/>
                                        <p:tgtEl>
                                          <p:spTgt spid="10549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5496"/>
                                        </p:tgtEl>
                                        <p:attrNameLst>
                                          <p:attrName>style.visibility</p:attrName>
                                        </p:attrNameLst>
                                      </p:cBhvr>
                                      <p:to>
                                        <p:strVal val="visible"/>
                                      </p:to>
                                    </p:set>
                                    <p:animEffect transition="in" filter="wipe(down)">
                                      <p:cBhvr>
                                        <p:cTn id="38" dur="500"/>
                                        <p:tgtEl>
                                          <p:spTgt spid="10549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5497"/>
                                        </p:tgtEl>
                                        <p:attrNameLst>
                                          <p:attrName>style.visibility</p:attrName>
                                        </p:attrNameLst>
                                      </p:cBhvr>
                                      <p:to>
                                        <p:strVal val="visible"/>
                                      </p:to>
                                    </p:set>
                                    <p:animEffect transition="in" filter="wipe(down)">
                                      <p:cBhvr>
                                        <p:cTn id="43" dur="500"/>
                                        <p:tgtEl>
                                          <p:spTgt spid="105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9" grpId="0" animBg="1"/>
      <p:bldP spid="105490" grpId="0" animBg="1"/>
      <p:bldP spid="105491" grpId="0" animBg="1"/>
      <p:bldP spid="105492" grpId="0" animBg="1"/>
      <p:bldP spid="105494" grpId="0" animBg="1"/>
      <p:bldP spid="105495" grpId="0" animBg="1"/>
      <p:bldP spid="105496" grpId="0" animBg="1"/>
      <p:bldP spid="1054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152400" y="964161"/>
            <a:ext cx="8763000" cy="4274589"/>
          </a:xfrm>
        </p:spPr>
        <p:txBody>
          <a:bodyPr/>
          <a:lstStyle/>
          <a:p>
            <a:pPr eaLnBrk="1" hangingPunct="1">
              <a:spcBef>
                <a:spcPts val="1800"/>
              </a:spcBef>
            </a:pPr>
            <a:r>
              <a:rPr lang="en-US" altLang="en-US" b="0" dirty="0" smtClean="0"/>
              <a:t>“I believe deeply that the New Testament teaches that salvation is a free gift of God period. You are saved by grace alone.” – Randy </a:t>
            </a:r>
            <a:r>
              <a:rPr lang="en-US" altLang="en-US" b="0" dirty="0" err="1" smtClean="0"/>
              <a:t>Mayeux</a:t>
            </a:r>
            <a:endParaRPr lang="en-US" altLang="en-US" b="0" dirty="0" smtClean="0"/>
          </a:p>
          <a:p>
            <a:pPr eaLnBrk="1" hangingPunct="1">
              <a:spcBef>
                <a:spcPts val="1800"/>
              </a:spcBef>
            </a:pPr>
            <a:r>
              <a:rPr lang="en-US" altLang="en-US" b="0" dirty="0" smtClean="0"/>
              <a:t>“There is no human part of salvation” – ibid.</a:t>
            </a:r>
          </a:p>
          <a:p>
            <a:pPr eaLnBrk="1" hangingPunct="1">
              <a:spcBef>
                <a:spcPts val="1800"/>
              </a:spcBef>
            </a:pPr>
            <a:r>
              <a:rPr lang="en-US" altLang="en-US" b="0" dirty="0" smtClean="0"/>
              <a:t>“It is a scandalous and outrageous lie to teach that salvation arises from human activity. We do not contribute one whit to our salvation” – </a:t>
            </a:r>
            <a:r>
              <a:rPr lang="en-US" altLang="en-US" b="0" dirty="0" err="1" smtClean="0"/>
              <a:t>Rubel</a:t>
            </a:r>
            <a:r>
              <a:rPr lang="en-US" altLang="en-US" b="0" dirty="0" smtClean="0"/>
              <a:t> Shelly</a:t>
            </a:r>
          </a:p>
        </p:txBody>
      </p:sp>
      <p:sp>
        <p:nvSpPr>
          <p:cNvPr id="115714" name="Rectangle 2"/>
          <p:cNvSpPr>
            <a:spLocks noGrp="1" noChangeArrowheads="1"/>
          </p:cNvSpPr>
          <p:nvPr>
            <p:ph type="title"/>
          </p:nvPr>
        </p:nvSpPr>
        <p:spPr/>
        <p:txBody>
          <a:bodyPr/>
          <a:lstStyle/>
          <a:p>
            <a:pPr eaLnBrk="1" hangingPunct="1">
              <a:defRPr/>
            </a:pPr>
            <a:r>
              <a:rPr lang="en-US" altLang="en-US" smtClean="0"/>
              <a:t>Many Pervert the Grace of God</a:t>
            </a:r>
          </a:p>
        </p:txBody>
      </p:sp>
      <p:sp>
        <p:nvSpPr>
          <p:cNvPr id="115718" name="AutoShape 6"/>
          <p:cNvSpPr>
            <a:spLocks noChangeArrowheads="1"/>
          </p:cNvSpPr>
          <p:nvPr/>
        </p:nvSpPr>
        <p:spPr bwMode="auto">
          <a:xfrm>
            <a:off x="2819400" y="0"/>
            <a:ext cx="4572000" cy="1752600"/>
          </a:xfrm>
          <a:prstGeom prst="wedgeRectCallout">
            <a:avLst>
              <a:gd name="adj1" fmla="val -47515"/>
              <a:gd name="adj2" fmla="val 97529"/>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en-US" altLang="en-US" b="0">
                <a:solidFill>
                  <a:schemeClr val="bg1"/>
                </a:solidFill>
              </a:rPr>
              <a:t>In Planning? </a:t>
            </a:r>
            <a:r>
              <a:rPr lang="en-US" altLang="en-US" b="0">
                <a:solidFill>
                  <a:srgbClr val="FFFF00"/>
                </a:solidFill>
              </a:rPr>
              <a:t>1 Cor. 2:9</a:t>
            </a:r>
            <a:r>
              <a:rPr lang="en-US" altLang="en-US" b="0">
                <a:solidFill>
                  <a:schemeClr val="bg1"/>
                </a:solidFill>
              </a:rPr>
              <a:t>                       </a:t>
            </a:r>
          </a:p>
          <a:p>
            <a:pPr algn="ctr">
              <a:spcBef>
                <a:spcPct val="0"/>
              </a:spcBef>
              <a:buFontTx/>
              <a:buNone/>
            </a:pPr>
            <a:r>
              <a:rPr lang="en-US" altLang="en-US" b="0">
                <a:solidFill>
                  <a:schemeClr val="bg1"/>
                </a:solidFill>
              </a:rPr>
              <a:t>In Providing?  </a:t>
            </a:r>
            <a:r>
              <a:rPr lang="en-US" altLang="en-US" b="0">
                <a:solidFill>
                  <a:srgbClr val="FFFF00"/>
                </a:solidFill>
              </a:rPr>
              <a:t>Titus 3:4,5</a:t>
            </a:r>
          </a:p>
          <a:p>
            <a:pPr algn="ctr">
              <a:spcBef>
                <a:spcPct val="0"/>
              </a:spcBef>
              <a:buFontTx/>
              <a:buNone/>
            </a:pPr>
            <a:r>
              <a:rPr lang="en-US" altLang="en-US" b="0">
                <a:solidFill>
                  <a:schemeClr val="bg1"/>
                </a:solidFill>
              </a:rPr>
              <a:t>Or</a:t>
            </a:r>
          </a:p>
          <a:p>
            <a:pPr algn="ctr">
              <a:spcBef>
                <a:spcPct val="0"/>
              </a:spcBef>
              <a:buFontTx/>
              <a:buNone/>
            </a:pPr>
            <a:r>
              <a:rPr lang="en-US" altLang="en-US" b="0">
                <a:solidFill>
                  <a:schemeClr val="bg1"/>
                </a:solidFill>
              </a:rPr>
              <a:t>Receiving? </a:t>
            </a:r>
            <a:r>
              <a:rPr lang="en-US" altLang="en-US" b="0">
                <a:solidFill>
                  <a:srgbClr val="FFFF00"/>
                </a:solidFill>
              </a:rPr>
              <a:t>2 Cor. 6:1</a:t>
            </a:r>
          </a:p>
        </p:txBody>
      </p:sp>
      <p:sp>
        <p:nvSpPr>
          <p:cNvPr id="115719" name="AutoShape 7"/>
          <p:cNvSpPr>
            <a:spLocks noChangeArrowheads="1"/>
          </p:cNvSpPr>
          <p:nvPr/>
        </p:nvSpPr>
        <p:spPr bwMode="auto">
          <a:xfrm>
            <a:off x="222903" y="114300"/>
            <a:ext cx="8610600" cy="2228850"/>
          </a:xfrm>
          <a:prstGeom prst="wedgeRectCallout">
            <a:avLst>
              <a:gd name="adj1" fmla="val -16978"/>
              <a:gd name="adj2" fmla="val 61820"/>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n-US" sz="2800" dirty="0" err="1">
                <a:solidFill>
                  <a:schemeClr val="bg1"/>
                </a:solidFill>
                <a:effectLst>
                  <a:outerShdw blurRad="38100" dist="38100" dir="2700000" algn="tl">
                    <a:srgbClr val="000000"/>
                  </a:outerShdw>
                </a:effectLst>
              </a:rPr>
              <a:t>Again,in</a:t>
            </a:r>
            <a:r>
              <a:rPr lang="en-US" altLang="en-US" sz="2800" dirty="0">
                <a:solidFill>
                  <a:schemeClr val="bg1"/>
                </a:solidFill>
                <a:effectLst>
                  <a:outerShdw blurRad="38100" dist="38100" dir="2700000" algn="tl">
                    <a:srgbClr val="000000"/>
                  </a:outerShdw>
                </a:effectLst>
              </a:rPr>
              <a:t> what sense? Providing atonement? Receiving? Obeying? Why did Luke say, </a:t>
            </a:r>
            <a:r>
              <a:rPr lang="en-US" altLang="en-US" sz="2800" i="1" dirty="0">
                <a:solidFill>
                  <a:srgbClr val="FFFF00"/>
                </a:solidFill>
                <a:effectLst>
                  <a:outerShdw blurRad="38100" dist="38100" dir="2700000" algn="tl">
                    <a:srgbClr val="000000"/>
                  </a:outerShdw>
                </a:effectLst>
              </a:rPr>
              <a:t>“And with many other words he testified, and exhorted them, saying, </a:t>
            </a:r>
            <a:r>
              <a:rPr lang="en-US" altLang="en-US" sz="2800" i="1" u="sng" dirty="0">
                <a:solidFill>
                  <a:srgbClr val="FFFF00"/>
                </a:solidFill>
                <a:effectLst>
                  <a:outerShdw blurRad="38100" dist="38100" dir="2700000" algn="tl">
                    <a:srgbClr val="000000"/>
                  </a:outerShdw>
                </a:effectLst>
              </a:rPr>
              <a:t>Save</a:t>
            </a:r>
            <a:r>
              <a:rPr lang="en-US" altLang="en-US" sz="2800" i="1" dirty="0">
                <a:solidFill>
                  <a:srgbClr val="FFFF00"/>
                </a:solidFill>
                <a:effectLst>
                  <a:outerShdw blurRad="38100" dist="38100" dir="2700000" algn="tl">
                    <a:srgbClr val="000000"/>
                  </a:outerShdw>
                </a:effectLst>
              </a:rPr>
              <a:t> </a:t>
            </a:r>
            <a:r>
              <a:rPr lang="en-US" altLang="en-US" sz="2800" i="1" u="sng" dirty="0">
                <a:solidFill>
                  <a:srgbClr val="FFFF00"/>
                </a:solidFill>
                <a:effectLst>
                  <a:outerShdw blurRad="38100" dist="38100" dir="2700000" algn="tl">
                    <a:srgbClr val="000000"/>
                  </a:outerShdw>
                </a:effectLst>
              </a:rPr>
              <a:t>yourselves</a:t>
            </a:r>
            <a:r>
              <a:rPr lang="en-US" altLang="en-US" sz="2800" i="1" dirty="0">
                <a:solidFill>
                  <a:srgbClr val="FFFF00"/>
                </a:solidFill>
                <a:effectLst>
                  <a:outerShdw blurRad="38100" dist="38100" dir="2700000" algn="tl">
                    <a:srgbClr val="000000"/>
                  </a:outerShdw>
                </a:effectLst>
              </a:rPr>
              <a:t> from this crooked generation.”</a:t>
            </a:r>
            <a:r>
              <a:rPr lang="en-US" altLang="en-US" sz="2800" dirty="0">
                <a:solidFill>
                  <a:schemeClr val="bg1"/>
                </a:solidFill>
                <a:effectLst>
                  <a:outerShdw blurRad="38100" dist="38100" dir="2700000" algn="tl">
                    <a:srgbClr val="000000"/>
                  </a:outerShdw>
                </a:effectLst>
              </a:rPr>
              <a:t> – Acts 2:40?</a:t>
            </a:r>
          </a:p>
        </p:txBody>
      </p:sp>
      <p:sp>
        <p:nvSpPr>
          <p:cNvPr id="115720" name="AutoShape 8"/>
          <p:cNvSpPr>
            <a:spLocks noChangeArrowheads="1"/>
          </p:cNvSpPr>
          <p:nvPr/>
        </p:nvSpPr>
        <p:spPr bwMode="auto">
          <a:xfrm>
            <a:off x="381000" y="2190750"/>
            <a:ext cx="8001000" cy="971550"/>
          </a:xfrm>
          <a:prstGeom prst="wedgeRoundRectCallout">
            <a:avLst>
              <a:gd name="adj1" fmla="val -28794"/>
              <a:gd name="adj2" fmla="val 149547"/>
              <a:gd name="adj3" fmla="val 16667"/>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n-US" sz="2800">
                <a:solidFill>
                  <a:schemeClr val="bg1"/>
                </a:solidFill>
                <a:effectLst>
                  <a:outerShdw blurRad="38100" dist="38100" dir="2700000" algn="tl">
                    <a:srgbClr val="000000"/>
                  </a:outerShdw>
                </a:effectLst>
              </a:rPr>
              <a:t>Really? What about the Jailor (Acts 16:30)/ Saul (Acts 9:6)? Jews (Acts 2:37)?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7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 calcmode="lin" valueType="num">
                                      <p:cBhvr>
                                        <p:cTn id="14"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57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57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5718"/>
                                        </p:tgtEl>
                                        <p:attrNameLst>
                                          <p:attrName>style.visibility</p:attrName>
                                        </p:attrNameLst>
                                      </p:cBhvr>
                                      <p:to>
                                        <p:strVal val="visible"/>
                                      </p:to>
                                    </p:set>
                                    <p:anim calcmode="lin" valueType="num">
                                      <p:cBhvr>
                                        <p:cTn id="21" dur="500" fill="hold"/>
                                        <p:tgtEl>
                                          <p:spTgt spid="115718"/>
                                        </p:tgtEl>
                                        <p:attrNameLst>
                                          <p:attrName>ppt_w</p:attrName>
                                        </p:attrNameLst>
                                      </p:cBhvr>
                                      <p:tavLst>
                                        <p:tav tm="0">
                                          <p:val>
                                            <p:fltVal val="0"/>
                                          </p:val>
                                        </p:tav>
                                        <p:tav tm="100000">
                                          <p:val>
                                            <p:strVal val="#ppt_w"/>
                                          </p:val>
                                        </p:tav>
                                      </p:tavLst>
                                    </p:anim>
                                    <p:anim calcmode="lin" valueType="num">
                                      <p:cBhvr>
                                        <p:cTn id="22" dur="500" fill="hold"/>
                                        <p:tgtEl>
                                          <p:spTgt spid="115718"/>
                                        </p:tgtEl>
                                        <p:attrNameLst>
                                          <p:attrName>ppt_h</p:attrName>
                                        </p:attrNameLst>
                                      </p:cBhvr>
                                      <p:tavLst>
                                        <p:tav tm="0">
                                          <p:val>
                                            <p:fltVal val="0"/>
                                          </p:val>
                                        </p:tav>
                                        <p:tav tm="100000">
                                          <p:val>
                                            <p:strVal val="#ppt_h"/>
                                          </p:val>
                                        </p:tav>
                                      </p:tavLst>
                                    </p:anim>
                                    <p:animEffect transition="in" filter="fade">
                                      <p:cBhvr>
                                        <p:cTn id="23" dur="500"/>
                                        <p:tgtEl>
                                          <p:spTgt spid="115718"/>
                                        </p:tgtEl>
                                      </p:cBhvr>
                                    </p:animEffect>
                                  </p:childTnLst>
                                  <p:subTnLst>
                                    <p:set>
                                      <p:cBhvr override="childStyle">
                                        <p:cTn dur="1" fill="hold" display="0" masterRel="nextClick" afterEffect="1"/>
                                        <p:tgtEl>
                                          <p:spTgt spid="115718"/>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5715">
                                            <p:txEl>
                                              <p:pRg st="2" end="2"/>
                                            </p:txEl>
                                          </p:spTgt>
                                        </p:tgtEl>
                                        <p:attrNameLst>
                                          <p:attrName>style.visibility</p:attrName>
                                        </p:attrNameLst>
                                      </p:cBhvr>
                                      <p:to>
                                        <p:strVal val="visible"/>
                                      </p:to>
                                    </p:set>
                                    <p:anim calcmode="lin" valueType="num">
                                      <p:cBhvr>
                                        <p:cTn id="28" dur="50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1571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1571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15719"/>
                                        </p:tgtEl>
                                        <p:attrNameLst>
                                          <p:attrName>style.visibility</p:attrName>
                                        </p:attrNameLst>
                                      </p:cBhvr>
                                      <p:to>
                                        <p:strVal val="visible"/>
                                      </p:to>
                                    </p:set>
                                    <p:anim calcmode="lin" valueType="num">
                                      <p:cBhvr>
                                        <p:cTn id="35" dur="500" fill="hold"/>
                                        <p:tgtEl>
                                          <p:spTgt spid="115719"/>
                                        </p:tgtEl>
                                        <p:attrNameLst>
                                          <p:attrName>ppt_w</p:attrName>
                                        </p:attrNameLst>
                                      </p:cBhvr>
                                      <p:tavLst>
                                        <p:tav tm="0">
                                          <p:val>
                                            <p:fltVal val="0"/>
                                          </p:val>
                                        </p:tav>
                                        <p:tav tm="100000">
                                          <p:val>
                                            <p:strVal val="#ppt_w"/>
                                          </p:val>
                                        </p:tav>
                                      </p:tavLst>
                                    </p:anim>
                                    <p:anim calcmode="lin" valueType="num">
                                      <p:cBhvr>
                                        <p:cTn id="36" dur="500" fill="hold"/>
                                        <p:tgtEl>
                                          <p:spTgt spid="115719"/>
                                        </p:tgtEl>
                                        <p:attrNameLst>
                                          <p:attrName>ppt_h</p:attrName>
                                        </p:attrNameLst>
                                      </p:cBhvr>
                                      <p:tavLst>
                                        <p:tav tm="0">
                                          <p:val>
                                            <p:fltVal val="0"/>
                                          </p:val>
                                        </p:tav>
                                        <p:tav tm="100000">
                                          <p:val>
                                            <p:strVal val="#ppt_h"/>
                                          </p:val>
                                        </p:tav>
                                      </p:tavLst>
                                    </p:anim>
                                    <p:animEffect transition="in" filter="fade">
                                      <p:cBhvr>
                                        <p:cTn id="37" dur="500"/>
                                        <p:tgtEl>
                                          <p:spTgt spid="115719"/>
                                        </p:tgtEl>
                                      </p:cBhvr>
                                    </p:animEffect>
                                  </p:childTnLst>
                                  <p:subTnLst>
                                    <p:set>
                                      <p:cBhvr override="childStyle">
                                        <p:cTn dur="1" fill="hold" display="0" masterRel="nextClick" afterEffect="1"/>
                                        <p:tgtEl>
                                          <p:spTgt spid="115719"/>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15720"/>
                                        </p:tgtEl>
                                        <p:attrNameLst>
                                          <p:attrName>style.visibility</p:attrName>
                                        </p:attrNameLst>
                                      </p:cBhvr>
                                      <p:to>
                                        <p:strVal val="visible"/>
                                      </p:to>
                                    </p:set>
                                    <p:anim calcmode="lin" valueType="num">
                                      <p:cBhvr>
                                        <p:cTn id="42" dur="500" fill="hold"/>
                                        <p:tgtEl>
                                          <p:spTgt spid="115720"/>
                                        </p:tgtEl>
                                        <p:attrNameLst>
                                          <p:attrName>ppt_w</p:attrName>
                                        </p:attrNameLst>
                                      </p:cBhvr>
                                      <p:tavLst>
                                        <p:tav tm="0">
                                          <p:val>
                                            <p:fltVal val="0"/>
                                          </p:val>
                                        </p:tav>
                                        <p:tav tm="100000">
                                          <p:val>
                                            <p:strVal val="#ppt_w"/>
                                          </p:val>
                                        </p:tav>
                                      </p:tavLst>
                                    </p:anim>
                                    <p:anim calcmode="lin" valueType="num">
                                      <p:cBhvr>
                                        <p:cTn id="43" dur="500" fill="hold"/>
                                        <p:tgtEl>
                                          <p:spTgt spid="115720"/>
                                        </p:tgtEl>
                                        <p:attrNameLst>
                                          <p:attrName>ppt_h</p:attrName>
                                        </p:attrNameLst>
                                      </p:cBhvr>
                                      <p:tavLst>
                                        <p:tav tm="0">
                                          <p:val>
                                            <p:fltVal val="0"/>
                                          </p:val>
                                        </p:tav>
                                        <p:tav tm="100000">
                                          <p:val>
                                            <p:strVal val="#ppt_h"/>
                                          </p:val>
                                        </p:tav>
                                      </p:tavLst>
                                    </p:anim>
                                    <p:animEffect transition="in" filter="fade">
                                      <p:cBhvr>
                                        <p:cTn id="44" dur="500"/>
                                        <p:tgtEl>
                                          <p:spTgt spid="115720"/>
                                        </p:tgtEl>
                                      </p:cBhvr>
                                    </p:animEffect>
                                  </p:childTnLst>
                                  <p:subTnLst>
                                    <p:set>
                                      <p:cBhvr override="childStyle">
                                        <p:cTn dur="1" fill="hold" display="0" masterRel="nextClick" afterEffect="1"/>
                                        <p:tgtEl>
                                          <p:spTgt spid="1157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18" grpId="0" animBg="1"/>
      <p:bldP spid="115719" grpId="0" animBg="1"/>
      <p:bldP spid="1157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381000" y="571500"/>
            <a:ext cx="8763000" cy="4572000"/>
          </a:xfrm>
        </p:spPr>
        <p:txBody>
          <a:bodyPr/>
          <a:lstStyle/>
          <a:p>
            <a:pPr eaLnBrk="1" hangingPunct="1"/>
            <a:r>
              <a:rPr lang="en-US" altLang="en-US" b="0" dirty="0" smtClean="0"/>
              <a:t>“No body had any right to preach anything other than the Gospel of pure grace. We are saved by grace plus nothing. You are saved by faith period. There is nothing you can do to be saved. There are  no rules; there are no regulations in serving Jesus Christ.” – </a:t>
            </a:r>
            <a:r>
              <a:rPr lang="en-US" altLang="en-US" sz="2000" b="0" dirty="0" smtClean="0"/>
              <a:t>Glen Owen</a:t>
            </a:r>
          </a:p>
        </p:txBody>
      </p:sp>
      <p:sp>
        <p:nvSpPr>
          <p:cNvPr id="115714" name="Rectangle 2"/>
          <p:cNvSpPr>
            <a:spLocks noGrp="1" noChangeArrowheads="1"/>
          </p:cNvSpPr>
          <p:nvPr>
            <p:ph type="title"/>
          </p:nvPr>
        </p:nvSpPr>
        <p:spPr/>
        <p:txBody>
          <a:bodyPr/>
          <a:lstStyle/>
          <a:p>
            <a:pPr eaLnBrk="1" hangingPunct="1">
              <a:defRPr/>
            </a:pPr>
            <a:r>
              <a:rPr lang="en-US" altLang="en-US" smtClean="0"/>
              <a:t>Many Pervert the Grace of God</a:t>
            </a:r>
          </a:p>
        </p:txBody>
      </p:sp>
      <p:sp>
        <p:nvSpPr>
          <p:cNvPr id="115721" name="AutoShape 9"/>
          <p:cNvSpPr>
            <a:spLocks noChangeArrowheads="1"/>
          </p:cNvSpPr>
          <p:nvPr/>
        </p:nvSpPr>
        <p:spPr bwMode="auto">
          <a:xfrm>
            <a:off x="1447800" y="3867150"/>
            <a:ext cx="7162800" cy="609600"/>
          </a:xfrm>
          <a:prstGeom prst="wedgeRectCallout">
            <a:avLst>
              <a:gd name="adj1" fmla="val 3060"/>
              <a:gd name="adj2" fmla="val -235791"/>
            </a:avLst>
          </a:prstGeom>
          <a:solidFill>
            <a:srgbClr val="800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n-US" sz="2800" b="1">
                <a:solidFill>
                  <a:srgbClr val="FFFF00"/>
                </a:solidFill>
                <a:effectLst>
                  <a:outerShdw blurRad="38100" dist="38100" dir="2700000" algn="tl">
                    <a:srgbClr val="000000"/>
                  </a:outerShdw>
                </a:effectLst>
              </a:rPr>
              <a:t>“Outback Grace”</a:t>
            </a:r>
            <a:r>
              <a:rPr lang="en-US" altLang="en-US" sz="2800">
                <a:solidFill>
                  <a:schemeClr val="bg1"/>
                </a:solidFill>
              </a:rPr>
              <a:t> – No Rules, Just Right!</a:t>
            </a:r>
          </a:p>
        </p:txBody>
      </p:sp>
    </p:spTree>
    <p:extLst>
      <p:ext uri="{BB962C8B-B14F-4D97-AF65-F5344CB8AC3E}">
        <p14:creationId xmlns:p14="http://schemas.microsoft.com/office/powerpoint/2010/main" val="12959688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50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57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5721"/>
                                        </p:tgtEl>
                                        <p:attrNameLst>
                                          <p:attrName>style.visibility</p:attrName>
                                        </p:attrNameLst>
                                      </p:cBhvr>
                                      <p:to>
                                        <p:strVal val="visible"/>
                                      </p:to>
                                    </p:set>
                                    <p:anim calcmode="lin" valueType="num">
                                      <p:cBhvr>
                                        <p:cTn id="14" dur="500" fill="hold"/>
                                        <p:tgtEl>
                                          <p:spTgt spid="115721"/>
                                        </p:tgtEl>
                                        <p:attrNameLst>
                                          <p:attrName>ppt_w</p:attrName>
                                        </p:attrNameLst>
                                      </p:cBhvr>
                                      <p:tavLst>
                                        <p:tav tm="0">
                                          <p:val>
                                            <p:fltVal val="0"/>
                                          </p:val>
                                        </p:tav>
                                        <p:tav tm="100000">
                                          <p:val>
                                            <p:strVal val="#ppt_w"/>
                                          </p:val>
                                        </p:tav>
                                      </p:tavLst>
                                    </p:anim>
                                    <p:anim calcmode="lin" valueType="num">
                                      <p:cBhvr>
                                        <p:cTn id="15" dur="500" fill="hold"/>
                                        <p:tgtEl>
                                          <p:spTgt spid="115721"/>
                                        </p:tgtEl>
                                        <p:attrNameLst>
                                          <p:attrName>ppt_h</p:attrName>
                                        </p:attrNameLst>
                                      </p:cBhvr>
                                      <p:tavLst>
                                        <p:tav tm="0">
                                          <p:val>
                                            <p:fltVal val="0"/>
                                          </p:val>
                                        </p:tav>
                                        <p:tav tm="100000">
                                          <p:val>
                                            <p:strVal val="#ppt_h"/>
                                          </p:val>
                                        </p:tav>
                                      </p:tavLst>
                                    </p:anim>
                                    <p:animEffect transition="in" filter="fade">
                                      <p:cBhvr>
                                        <p:cTn id="16" dur="500"/>
                                        <p:tgtEl>
                                          <p:spTgt spid="115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P spid="1157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altLang="en-US" smtClean="0"/>
              <a:t>Many Pervert the Grace of God</a:t>
            </a:r>
          </a:p>
        </p:txBody>
      </p:sp>
      <p:sp>
        <p:nvSpPr>
          <p:cNvPr id="117763" name="Rectangle 3"/>
          <p:cNvSpPr>
            <a:spLocks noGrp="1" noChangeArrowheads="1"/>
          </p:cNvSpPr>
          <p:nvPr>
            <p:ph type="body" idx="1"/>
          </p:nvPr>
        </p:nvSpPr>
        <p:spPr>
          <a:xfrm>
            <a:off x="228600" y="571500"/>
            <a:ext cx="8763000" cy="4286250"/>
          </a:xfrm>
        </p:spPr>
        <p:txBody>
          <a:bodyPr/>
          <a:lstStyle/>
          <a:p>
            <a:pPr eaLnBrk="1" hangingPunct="1"/>
            <a:r>
              <a:rPr lang="en-US" altLang="en-US" sz="2600" b="0" dirty="0" smtClean="0"/>
              <a:t>“I spent too many years of my Christian life not knowing what grace was. The only thing I knew for sure that ‘we’ didn’t believe in it.” – Jim Hackney</a:t>
            </a:r>
          </a:p>
          <a:p>
            <a:pPr eaLnBrk="1" hangingPunct="1"/>
            <a:r>
              <a:rPr lang="en-US" altLang="en-US" sz="2600" b="0" dirty="0" smtClean="0"/>
              <a:t>“In spite of years of negative, legalistic, ‘guilt trip’ preaching, I discovered GRACE! I had absolutely nothing to do with my own salvation!” – The Handley Herald</a:t>
            </a:r>
          </a:p>
        </p:txBody>
      </p:sp>
      <p:sp>
        <p:nvSpPr>
          <p:cNvPr id="117764" name="AutoShape 4"/>
          <p:cNvSpPr>
            <a:spLocks/>
          </p:cNvSpPr>
          <p:nvPr/>
        </p:nvSpPr>
        <p:spPr bwMode="auto">
          <a:xfrm>
            <a:off x="3200400" y="1962150"/>
            <a:ext cx="3505200" cy="1400175"/>
          </a:xfrm>
          <a:prstGeom prst="borderCallout1">
            <a:avLst>
              <a:gd name="adj1" fmla="val 6120"/>
              <a:gd name="adj2" fmla="val -2750"/>
              <a:gd name="adj3" fmla="val -17347"/>
              <a:gd name="adj4" fmla="val -2750"/>
            </a:avLst>
          </a:prstGeom>
          <a:solidFill>
            <a:srgbClr val="800080"/>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n-US" sz="2800">
                <a:solidFill>
                  <a:srgbClr val="FFFF00"/>
                </a:solidFill>
                <a:effectLst>
                  <a:outerShdw blurRad="38100" dist="38100" dir="2700000" algn="tl">
                    <a:srgbClr val="000000"/>
                  </a:outerShdw>
                </a:effectLst>
              </a:rPr>
              <a:t>Calvinistic Grace?</a:t>
            </a:r>
          </a:p>
          <a:p>
            <a:pPr algn="ctr">
              <a:defRPr/>
            </a:pPr>
            <a:r>
              <a:rPr lang="en-US" altLang="en-US" sz="2800">
                <a:solidFill>
                  <a:srgbClr val="FFFF00"/>
                </a:solidFill>
                <a:effectLst>
                  <a:outerShdw blurRad="38100" dist="38100" dir="2700000" algn="tl">
                    <a:srgbClr val="000000"/>
                  </a:outerShdw>
                </a:effectLst>
              </a:rPr>
              <a:t>Grace of Jesus Christ?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7764"/>
                                        </p:tgtEl>
                                        <p:attrNameLst>
                                          <p:attrName>style.visibility</p:attrName>
                                        </p:attrNameLst>
                                      </p:cBhvr>
                                      <p:to>
                                        <p:strVal val="visible"/>
                                      </p:to>
                                    </p:set>
                                    <p:anim calcmode="lin" valueType="num">
                                      <p:cBhvr>
                                        <p:cTn id="14" dur="500" fill="hold"/>
                                        <p:tgtEl>
                                          <p:spTgt spid="117764"/>
                                        </p:tgtEl>
                                        <p:attrNameLst>
                                          <p:attrName>ppt_w</p:attrName>
                                        </p:attrNameLst>
                                      </p:cBhvr>
                                      <p:tavLst>
                                        <p:tav tm="0">
                                          <p:val>
                                            <p:fltVal val="0"/>
                                          </p:val>
                                        </p:tav>
                                        <p:tav tm="100000">
                                          <p:val>
                                            <p:strVal val="#ppt_w"/>
                                          </p:val>
                                        </p:tav>
                                      </p:tavLst>
                                    </p:anim>
                                    <p:anim calcmode="lin" valueType="num">
                                      <p:cBhvr>
                                        <p:cTn id="15" dur="500" fill="hold"/>
                                        <p:tgtEl>
                                          <p:spTgt spid="117764"/>
                                        </p:tgtEl>
                                        <p:attrNameLst>
                                          <p:attrName>ppt_h</p:attrName>
                                        </p:attrNameLst>
                                      </p:cBhvr>
                                      <p:tavLst>
                                        <p:tav tm="0">
                                          <p:val>
                                            <p:fltVal val="0"/>
                                          </p:val>
                                        </p:tav>
                                        <p:tav tm="100000">
                                          <p:val>
                                            <p:strVal val="#ppt_h"/>
                                          </p:val>
                                        </p:tav>
                                      </p:tavLst>
                                    </p:anim>
                                    <p:animEffect transition="in" filter="fade">
                                      <p:cBhvr>
                                        <p:cTn id="16" dur="500"/>
                                        <p:tgtEl>
                                          <p:spTgt spid="117764"/>
                                        </p:tgtEl>
                                      </p:cBhvr>
                                    </p:animEffect>
                                  </p:childTnLst>
                                  <p:subTnLst>
                                    <p:set>
                                      <p:cBhvr override="childStyle">
                                        <p:cTn dur="1" fill="hold" display="0" masterRel="nextClick" afterEffect="1"/>
                                        <p:tgtEl>
                                          <p:spTgt spid="117764"/>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7763">
                                            <p:txEl>
                                              <p:pRg st="1" end="1"/>
                                            </p:txEl>
                                          </p:spTgt>
                                        </p:tgtEl>
                                        <p:attrNameLst>
                                          <p:attrName>style.visibility</p:attrName>
                                        </p:attrNameLst>
                                      </p:cBhvr>
                                      <p:to>
                                        <p:strVal val="visible"/>
                                      </p:to>
                                    </p:set>
                                    <p:anim calcmode="lin" valueType="num">
                                      <p:cBhvr>
                                        <p:cTn id="21"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1776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177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1177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altLang="en-US" smtClean="0"/>
              <a:t>Many Pervert the Grace of God</a:t>
            </a:r>
          </a:p>
        </p:txBody>
      </p:sp>
      <p:sp>
        <p:nvSpPr>
          <p:cNvPr id="117763" name="Rectangle 3"/>
          <p:cNvSpPr>
            <a:spLocks noGrp="1" noChangeArrowheads="1"/>
          </p:cNvSpPr>
          <p:nvPr>
            <p:ph type="body" idx="1"/>
          </p:nvPr>
        </p:nvSpPr>
        <p:spPr>
          <a:xfrm>
            <a:off x="228600" y="544122"/>
            <a:ext cx="8763000" cy="4286250"/>
          </a:xfrm>
        </p:spPr>
        <p:txBody>
          <a:bodyPr/>
          <a:lstStyle/>
          <a:p>
            <a:pPr eaLnBrk="1" hangingPunct="1"/>
            <a:r>
              <a:rPr lang="en-US" altLang="en-US" sz="2600" b="0" dirty="0" smtClean="0"/>
              <a:t>“For me, for years, Christianity was a moral code. It is now becoming a love affair. For years there were rules and regulations, now, it’s a relationship.” – Max </a:t>
            </a:r>
            <a:r>
              <a:rPr lang="en-US" altLang="en-US" sz="2600" b="0" dirty="0" err="1" smtClean="0"/>
              <a:t>Lucado</a:t>
            </a:r>
            <a:endParaRPr lang="en-US" altLang="en-US" sz="2600" b="0" dirty="0" smtClean="0"/>
          </a:p>
        </p:txBody>
      </p:sp>
      <p:grpSp>
        <p:nvGrpSpPr>
          <p:cNvPr id="117767" name="Group 7"/>
          <p:cNvGrpSpPr>
            <a:grpSpLocks/>
          </p:cNvGrpSpPr>
          <p:nvPr/>
        </p:nvGrpSpPr>
        <p:grpSpPr bwMode="auto">
          <a:xfrm>
            <a:off x="228600" y="1357876"/>
            <a:ext cx="3429000" cy="2438400"/>
            <a:chOff x="0" y="2688"/>
            <a:chExt cx="2160" cy="1632"/>
          </a:xfrm>
        </p:grpSpPr>
        <p:sp>
          <p:nvSpPr>
            <p:cNvPr id="117765" name="AutoShape 5"/>
            <p:cNvSpPr>
              <a:spLocks/>
            </p:cNvSpPr>
            <p:nvPr/>
          </p:nvSpPr>
          <p:spPr bwMode="auto">
            <a:xfrm>
              <a:off x="0" y="3648"/>
              <a:ext cx="2160" cy="672"/>
            </a:xfrm>
            <a:prstGeom prst="borderCallout1">
              <a:avLst>
                <a:gd name="adj1" fmla="val 499"/>
                <a:gd name="adj2" fmla="val 99979"/>
                <a:gd name="adj3" fmla="val -97620"/>
                <a:gd name="adj4" fmla="val 157176"/>
              </a:avLst>
            </a:prstGeom>
            <a:solidFill>
              <a:srgbClr val="800080"/>
            </a:solidFill>
            <a:ln w="28575">
              <a:solidFill>
                <a:srgbClr val="0000CC"/>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en-US" altLang="en-US" sz="2800">
                  <a:solidFill>
                    <a:schemeClr val="bg1"/>
                  </a:solidFill>
                  <a:effectLst>
                    <a:outerShdw blurRad="38100" dist="38100" dir="2700000" algn="tl">
                      <a:srgbClr val="000000"/>
                    </a:outerShdw>
                  </a:effectLst>
                </a:rPr>
                <a:t>How can you have this…</a:t>
              </a:r>
            </a:p>
          </p:txBody>
        </p:sp>
        <p:sp>
          <p:nvSpPr>
            <p:cNvPr id="7179" name="Line 6"/>
            <p:cNvSpPr>
              <a:spLocks noChangeShapeType="1"/>
            </p:cNvSpPr>
            <p:nvPr/>
          </p:nvSpPr>
          <p:spPr bwMode="auto">
            <a:xfrm flipH="1" flipV="1">
              <a:off x="2112" y="2688"/>
              <a:ext cx="48" cy="1071"/>
            </a:xfrm>
            <a:prstGeom prst="line">
              <a:avLst/>
            </a:prstGeom>
            <a:noFill/>
            <a:ln w="2857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7772" name="Group 12"/>
          <p:cNvGrpSpPr>
            <a:grpSpLocks/>
          </p:cNvGrpSpPr>
          <p:nvPr/>
        </p:nvGrpSpPr>
        <p:grpSpPr bwMode="auto">
          <a:xfrm>
            <a:off x="6019800" y="1357876"/>
            <a:ext cx="2743200" cy="1600039"/>
            <a:chOff x="4032" y="2849"/>
            <a:chExt cx="1728" cy="1135"/>
          </a:xfrm>
        </p:grpSpPr>
        <p:sp>
          <p:nvSpPr>
            <p:cNvPr id="7176" name="AutoShape 8"/>
            <p:cNvSpPr>
              <a:spLocks/>
            </p:cNvSpPr>
            <p:nvPr/>
          </p:nvSpPr>
          <p:spPr bwMode="auto">
            <a:xfrm>
              <a:off x="4032" y="3600"/>
              <a:ext cx="1728" cy="384"/>
            </a:xfrm>
            <a:prstGeom prst="borderCallout1">
              <a:avLst>
                <a:gd name="adj1" fmla="val 1385"/>
                <a:gd name="adj2" fmla="val -286"/>
                <a:gd name="adj3" fmla="val -114906"/>
                <a:gd name="adj4" fmla="val -123144"/>
              </a:avLst>
            </a:prstGeom>
            <a:solidFill>
              <a:srgbClr val="800080"/>
            </a:solidFill>
            <a:ln w="28575">
              <a:solidFill>
                <a:srgbClr val="FF0000"/>
              </a:solidFill>
              <a:miter lim="800000"/>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lgn="ctr">
                <a:spcBef>
                  <a:spcPct val="0"/>
                </a:spcBef>
                <a:buFontTx/>
                <a:buNone/>
              </a:pPr>
              <a:r>
                <a:rPr lang="en-US" altLang="en-US" b="0">
                  <a:solidFill>
                    <a:schemeClr val="bg1"/>
                  </a:solidFill>
                </a:rPr>
                <a:t>Without this?</a:t>
              </a:r>
            </a:p>
          </p:txBody>
        </p:sp>
        <p:sp>
          <p:nvSpPr>
            <p:cNvPr id="7177" name="Line 9"/>
            <p:cNvSpPr>
              <a:spLocks noChangeShapeType="1"/>
            </p:cNvSpPr>
            <p:nvPr/>
          </p:nvSpPr>
          <p:spPr bwMode="auto">
            <a:xfrm flipV="1">
              <a:off x="4032" y="2849"/>
              <a:ext cx="1296" cy="751"/>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7771" name="Text Box 11"/>
          <p:cNvSpPr txBox="1">
            <a:spLocks noChangeArrowheads="1"/>
          </p:cNvSpPr>
          <p:nvPr/>
        </p:nvSpPr>
        <p:spPr bwMode="auto">
          <a:xfrm>
            <a:off x="3962400" y="2952452"/>
            <a:ext cx="1905000" cy="138499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800" b="1">
                <a:solidFill>
                  <a:schemeClr val="tx1"/>
                </a:solidFill>
                <a:latin typeface="Arial" charset="0"/>
              </a:defRPr>
            </a:lvl2pPr>
            <a:lvl3pPr marL="1143000" indent="-228600">
              <a:spcBef>
                <a:spcPct val="20000"/>
              </a:spcBef>
              <a:buChar char="•"/>
              <a:defRPr sz="2400" b="1">
                <a:solidFill>
                  <a:schemeClr val="tx1"/>
                </a:solidFill>
                <a:latin typeface="Arial" charset="0"/>
              </a:defRPr>
            </a:lvl3pPr>
            <a:lvl4pPr marL="1600200" indent="-228600">
              <a:spcBef>
                <a:spcPct val="20000"/>
              </a:spcBef>
              <a:buChar char="•"/>
              <a:defRPr sz="2000" b="1">
                <a:solidFill>
                  <a:schemeClr val="tx1"/>
                </a:solidFill>
                <a:latin typeface="Arial" charset="0"/>
              </a:defRPr>
            </a:lvl4pPr>
            <a:lvl5pPr marL="2057400" indent="-228600">
              <a:spcBef>
                <a:spcPct val="20000"/>
              </a:spcBef>
              <a:buChar char="•"/>
              <a:defRPr sz="2000" b="1">
                <a:solidFill>
                  <a:schemeClr val="tx1"/>
                </a:solidFill>
                <a:latin typeface="Arial" charset="0"/>
              </a:defRPr>
            </a:lvl5pPr>
            <a:lvl6pPr marL="2514600" indent="-228600" eaLnBrk="0" fontAlgn="base" hangingPunct="0">
              <a:spcBef>
                <a:spcPct val="20000"/>
              </a:spcBef>
              <a:spcAft>
                <a:spcPct val="0"/>
              </a:spcAft>
              <a:buChar char="•"/>
              <a:defRPr sz="2000" b="1">
                <a:solidFill>
                  <a:schemeClr val="tx1"/>
                </a:solidFill>
                <a:latin typeface="Arial" charset="0"/>
              </a:defRPr>
            </a:lvl6pPr>
            <a:lvl7pPr marL="2971800" indent="-228600" eaLnBrk="0" fontAlgn="base" hangingPunct="0">
              <a:spcBef>
                <a:spcPct val="20000"/>
              </a:spcBef>
              <a:spcAft>
                <a:spcPct val="0"/>
              </a:spcAft>
              <a:buChar char="•"/>
              <a:defRPr sz="2000" b="1">
                <a:solidFill>
                  <a:schemeClr val="tx1"/>
                </a:solidFill>
                <a:latin typeface="Arial" charset="0"/>
              </a:defRPr>
            </a:lvl7pPr>
            <a:lvl8pPr marL="3429000" indent="-228600" eaLnBrk="0" fontAlgn="base" hangingPunct="0">
              <a:spcBef>
                <a:spcPct val="20000"/>
              </a:spcBef>
              <a:spcAft>
                <a:spcPct val="0"/>
              </a:spcAft>
              <a:buChar char="•"/>
              <a:defRPr sz="2000" b="1">
                <a:solidFill>
                  <a:schemeClr val="tx1"/>
                </a:solidFill>
                <a:latin typeface="Arial" charset="0"/>
              </a:defRPr>
            </a:lvl8pPr>
            <a:lvl9pPr marL="3886200" indent="-228600" eaLnBrk="0" fontAlgn="base" hangingPunct="0">
              <a:spcBef>
                <a:spcPct val="20000"/>
              </a:spcBef>
              <a:spcAft>
                <a:spcPct val="0"/>
              </a:spcAft>
              <a:buChar char="•"/>
              <a:defRPr sz="2000" b="1">
                <a:solidFill>
                  <a:schemeClr val="tx1"/>
                </a:solidFill>
                <a:latin typeface="Arial" charset="0"/>
              </a:defRPr>
            </a:lvl9pPr>
          </a:lstStyle>
          <a:p>
            <a:pPr>
              <a:spcBef>
                <a:spcPct val="0"/>
              </a:spcBef>
              <a:buFontTx/>
              <a:buNone/>
            </a:pPr>
            <a:r>
              <a:rPr lang="en-US" altLang="en-US" b="0" dirty="0">
                <a:solidFill>
                  <a:schemeClr val="bg1"/>
                </a:solidFill>
                <a:effectLst>
                  <a:outerShdw blurRad="38100" dist="38100" dir="2700000" algn="tl">
                    <a:srgbClr val="000000">
                      <a:alpha val="43137"/>
                    </a:srgbClr>
                  </a:outerShdw>
                </a:effectLst>
              </a:rPr>
              <a:t>Marriage?</a:t>
            </a:r>
          </a:p>
          <a:p>
            <a:pPr>
              <a:spcBef>
                <a:spcPct val="0"/>
              </a:spcBef>
              <a:buFontTx/>
              <a:buNone/>
            </a:pPr>
            <a:r>
              <a:rPr lang="en-US" altLang="en-US" b="0" dirty="0">
                <a:solidFill>
                  <a:schemeClr val="bg1"/>
                </a:solidFill>
                <a:effectLst>
                  <a:outerShdw blurRad="38100" dist="38100" dir="2700000" algn="tl">
                    <a:srgbClr val="000000">
                      <a:alpha val="43137"/>
                    </a:srgbClr>
                  </a:outerShdw>
                </a:effectLst>
              </a:rPr>
              <a:t>Children?</a:t>
            </a:r>
          </a:p>
          <a:p>
            <a:pPr>
              <a:spcBef>
                <a:spcPct val="0"/>
              </a:spcBef>
              <a:buFontTx/>
              <a:buNone/>
            </a:pPr>
            <a:r>
              <a:rPr lang="en-US" altLang="en-US" b="0" dirty="0">
                <a:solidFill>
                  <a:schemeClr val="bg1"/>
                </a:solidFill>
                <a:effectLst>
                  <a:outerShdw blurRad="38100" dist="38100" dir="2700000" algn="tl">
                    <a:srgbClr val="000000">
                      <a:alpha val="43137"/>
                    </a:srgbClr>
                  </a:outerShdw>
                </a:effectLst>
              </a:rPr>
              <a:t>Business?</a:t>
            </a:r>
          </a:p>
        </p:txBody>
      </p:sp>
    </p:spTree>
    <p:extLst>
      <p:ext uri="{BB962C8B-B14F-4D97-AF65-F5344CB8AC3E}">
        <p14:creationId xmlns:p14="http://schemas.microsoft.com/office/powerpoint/2010/main" val="28356545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17767"/>
                                        </p:tgtEl>
                                        <p:attrNameLst>
                                          <p:attrName>style.visibility</p:attrName>
                                        </p:attrNameLst>
                                      </p:cBhvr>
                                      <p:to>
                                        <p:strVal val="visible"/>
                                      </p:to>
                                    </p:set>
                                    <p:anim calcmode="lin" valueType="num">
                                      <p:cBhvr>
                                        <p:cTn id="14" dur="500" fill="hold"/>
                                        <p:tgtEl>
                                          <p:spTgt spid="117767"/>
                                        </p:tgtEl>
                                        <p:attrNameLst>
                                          <p:attrName>ppt_w</p:attrName>
                                        </p:attrNameLst>
                                      </p:cBhvr>
                                      <p:tavLst>
                                        <p:tav tm="0">
                                          <p:val>
                                            <p:fltVal val="0"/>
                                          </p:val>
                                        </p:tav>
                                        <p:tav tm="100000">
                                          <p:val>
                                            <p:strVal val="#ppt_w"/>
                                          </p:val>
                                        </p:tav>
                                      </p:tavLst>
                                    </p:anim>
                                    <p:anim calcmode="lin" valueType="num">
                                      <p:cBhvr>
                                        <p:cTn id="15" dur="500" fill="hold"/>
                                        <p:tgtEl>
                                          <p:spTgt spid="117767"/>
                                        </p:tgtEl>
                                        <p:attrNameLst>
                                          <p:attrName>ppt_h</p:attrName>
                                        </p:attrNameLst>
                                      </p:cBhvr>
                                      <p:tavLst>
                                        <p:tav tm="0">
                                          <p:val>
                                            <p:fltVal val="0"/>
                                          </p:val>
                                        </p:tav>
                                        <p:tav tm="100000">
                                          <p:val>
                                            <p:strVal val="#ppt_h"/>
                                          </p:val>
                                        </p:tav>
                                      </p:tavLst>
                                    </p:anim>
                                    <p:animEffect transition="in" filter="fade">
                                      <p:cBhvr>
                                        <p:cTn id="16" dur="500"/>
                                        <p:tgtEl>
                                          <p:spTgt spid="11776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117772"/>
                                        </p:tgtEl>
                                        <p:attrNameLst>
                                          <p:attrName>style.visibility</p:attrName>
                                        </p:attrNameLst>
                                      </p:cBhvr>
                                      <p:to>
                                        <p:strVal val="visible"/>
                                      </p:to>
                                    </p:set>
                                    <p:anim calcmode="lin" valueType="num">
                                      <p:cBhvr>
                                        <p:cTn id="21" dur="500" fill="hold"/>
                                        <p:tgtEl>
                                          <p:spTgt spid="117772"/>
                                        </p:tgtEl>
                                        <p:attrNameLst>
                                          <p:attrName>ppt_w</p:attrName>
                                        </p:attrNameLst>
                                      </p:cBhvr>
                                      <p:tavLst>
                                        <p:tav tm="0">
                                          <p:val>
                                            <p:fltVal val="0"/>
                                          </p:val>
                                        </p:tav>
                                        <p:tav tm="100000">
                                          <p:val>
                                            <p:strVal val="#ppt_w"/>
                                          </p:val>
                                        </p:tav>
                                      </p:tavLst>
                                    </p:anim>
                                    <p:anim calcmode="lin" valueType="num">
                                      <p:cBhvr>
                                        <p:cTn id="22" dur="500" fill="hold"/>
                                        <p:tgtEl>
                                          <p:spTgt spid="117772"/>
                                        </p:tgtEl>
                                        <p:attrNameLst>
                                          <p:attrName>ppt_h</p:attrName>
                                        </p:attrNameLst>
                                      </p:cBhvr>
                                      <p:tavLst>
                                        <p:tav tm="0">
                                          <p:val>
                                            <p:fltVal val="0"/>
                                          </p:val>
                                        </p:tav>
                                        <p:tav tm="100000">
                                          <p:val>
                                            <p:strVal val="#ppt_h"/>
                                          </p:val>
                                        </p:tav>
                                      </p:tavLst>
                                    </p:anim>
                                    <p:animEffect transition="in" filter="fade">
                                      <p:cBhvr>
                                        <p:cTn id="23" dur="500"/>
                                        <p:tgtEl>
                                          <p:spTgt spid="11777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17771"/>
                                        </p:tgtEl>
                                        <p:attrNameLst>
                                          <p:attrName>style.visibility</p:attrName>
                                        </p:attrNameLst>
                                      </p:cBhvr>
                                      <p:to>
                                        <p:strVal val="visible"/>
                                      </p:to>
                                    </p:set>
                                    <p:anim calcmode="lin" valueType="num">
                                      <p:cBhvr>
                                        <p:cTn id="28" dur="1000" fill="hold"/>
                                        <p:tgtEl>
                                          <p:spTgt spid="117771"/>
                                        </p:tgtEl>
                                        <p:attrNameLst>
                                          <p:attrName>ppt_w</p:attrName>
                                        </p:attrNameLst>
                                      </p:cBhvr>
                                      <p:tavLst>
                                        <p:tav tm="0">
                                          <p:val>
                                            <p:fltVal val="0"/>
                                          </p:val>
                                        </p:tav>
                                        <p:tav tm="100000">
                                          <p:val>
                                            <p:strVal val="#ppt_w"/>
                                          </p:val>
                                        </p:tav>
                                      </p:tavLst>
                                    </p:anim>
                                    <p:anim calcmode="lin" valueType="num">
                                      <p:cBhvr>
                                        <p:cTn id="29" dur="1000" fill="hold"/>
                                        <p:tgtEl>
                                          <p:spTgt spid="117771"/>
                                        </p:tgtEl>
                                        <p:attrNameLst>
                                          <p:attrName>ppt_h</p:attrName>
                                        </p:attrNameLst>
                                      </p:cBhvr>
                                      <p:tavLst>
                                        <p:tav tm="0">
                                          <p:val>
                                            <p:fltVal val="0"/>
                                          </p:val>
                                        </p:tav>
                                        <p:tav tm="100000">
                                          <p:val>
                                            <p:strVal val="#ppt_h"/>
                                          </p:val>
                                        </p:tav>
                                      </p:tavLst>
                                    </p:anim>
                                    <p:anim calcmode="lin" valueType="num">
                                      <p:cBhvr>
                                        <p:cTn id="30" dur="1000" fill="hold"/>
                                        <p:tgtEl>
                                          <p:spTgt spid="117771"/>
                                        </p:tgtEl>
                                        <p:attrNameLst>
                                          <p:attrName>style.rotation</p:attrName>
                                        </p:attrNameLst>
                                      </p:cBhvr>
                                      <p:tavLst>
                                        <p:tav tm="0">
                                          <p:val>
                                            <p:fltVal val="90"/>
                                          </p:val>
                                        </p:tav>
                                        <p:tav tm="100000">
                                          <p:val>
                                            <p:fltVal val="0"/>
                                          </p:val>
                                        </p:tav>
                                      </p:tavLst>
                                    </p:anim>
                                    <p:animEffect transition="in" filter="fade">
                                      <p:cBhvr>
                                        <p:cTn id="31" dur="1000"/>
                                        <p:tgtEl>
                                          <p:spTgt spid="117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P spid="1177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ln>
            <a:solidFill>
              <a:schemeClr val="tx1"/>
            </a:solidFill>
            <a:miter lim="800000"/>
            <a:headEnd/>
            <a:tailEnd/>
          </a:ln>
        </p:spPr>
        <p:txBody>
          <a:bodyPr/>
          <a:lstStyle/>
          <a:p>
            <a:pPr eaLnBrk="1" hangingPunct="1">
              <a:defRPr/>
            </a:pPr>
            <a:r>
              <a:rPr lang="en-US" altLang="en-US" smtClean="0"/>
              <a:t>The Magnitude of the Message</a:t>
            </a:r>
          </a:p>
        </p:txBody>
      </p:sp>
      <p:sp>
        <p:nvSpPr>
          <p:cNvPr id="106499" name="Rectangle 3"/>
          <p:cNvSpPr>
            <a:spLocks noGrp="1" noChangeArrowheads="1"/>
          </p:cNvSpPr>
          <p:nvPr>
            <p:ph type="body" idx="1"/>
          </p:nvPr>
        </p:nvSpPr>
        <p:spPr>
          <a:xfrm>
            <a:off x="304800" y="628650"/>
            <a:ext cx="8610600" cy="4514850"/>
          </a:xfrm>
        </p:spPr>
        <p:txBody>
          <a:bodyPr/>
          <a:lstStyle/>
          <a:p>
            <a:pPr algn="ctr" eaLnBrk="1" hangingPunct="1">
              <a:buFontTx/>
              <a:buNone/>
            </a:pPr>
            <a:r>
              <a:rPr lang="en-US" altLang="en-US" sz="3200" dirty="0" smtClean="0">
                <a:solidFill>
                  <a:srgbClr val="990033"/>
                </a:solidFill>
              </a:rPr>
              <a:t>Salvation is By Grace (Eph. 2:8)</a:t>
            </a:r>
          </a:p>
          <a:p>
            <a:pPr eaLnBrk="1" hangingPunct="1"/>
            <a:r>
              <a:rPr lang="en-US" altLang="en-US" dirty="0" smtClean="0"/>
              <a:t>A Gift: unearned, unmerited</a:t>
            </a:r>
          </a:p>
          <a:p>
            <a:pPr eaLnBrk="1" hangingPunct="1">
              <a:buFontTx/>
              <a:buNone/>
            </a:pPr>
            <a:r>
              <a:rPr lang="en-US" altLang="en-US" sz="2400" dirty="0" smtClean="0">
                <a:solidFill>
                  <a:srgbClr val="FF0000"/>
                </a:solidFill>
              </a:rPr>
              <a:t>Luke 17:10</a:t>
            </a:r>
            <a:r>
              <a:rPr lang="en-US" altLang="en-US" sz="2400" b="0" dirty="0" smtClean="0">
                <a:solidFill>
                  <a:srgbClr val="0000CC"/>
                </a:solidFill>
              </a:rPr>
              <a:t>  Even so ye also, when ye shall have done all the things that are commanded you, say, We are unprofitable servants; we have done that which it was our duty to do.</a:t>
            </a:r>
          </a:p>
          <a:p>
            <a:pPr eaLnBrk="1" hangingPunct="1"/>
            <a:r>
              <a:rPr lang="en-US" altLang="en-US" sz="2400" b="0" dirty="0" smtClean="0"/>
              <a:t>“Grace” from Gr. </a:t>
            </a:r>
            <a:r>
              <a:rPr lang="en-US" altLang="en-US" sz="2400" b="0" i="1" dirty="0" smtClean="0"/>
              <a:t>Charis </a:t>
            </a:r>
            <a:r>
              <a:rPr lang="en-US" altLang="en-US" sz="2400" b="0" dirty="0" smtClean="0"/>
              <a:t>which is favor, but involves kindness which implies </a:t>
            </a:r>
            <a:r>
              <a:rPr lang="en-US" altLang="en-US" sz="2400" dirty="0" smtClean="0">
                <a:solidFill>
                  <a:srgbClr val="0000CC"/>
                </a:solidFill>
              </a:rPr>
              <a:t>need</a:t>
            </a:r>
            <a:r>
              <a:rPr lang="en-US" altLang="en-US" sz="2400" dirty="0" smtClean="0"/>
              <a:t>.</a:t>
            </a:r>
          </a:p>
          <a:p>
            <a:pPr eaLnBrk="1" hangingPunct="1">
              <a:buFontTx/>
              <a:buNone/>
            </a:pPr>
            <a:r>
              <a:rPr lang="en-US" altLang="en-US" sz="2400" dirty="0" smtClean="0">
                <a:solidFill>
                  <a:srgbClr val="FF0000"/>
                </a:solidFill>
              </a:rPr>
              <a:t>Tit. 3:4</a:t>
            </a:r>
            <a:r>
              <a:rPr lang="en-US" altLang="en-US" sz="2400" b="0" dirty="0" smtClean="0"/>
              <a:t>  </a:t>
            </a:r>
            <a:r>
              <a:rPr lang="en-US" altLang="en-US" sz="2400" b="0" dirty="0" smtClean="0">
                <a:solidFill>
                  <a:srgbClr val="0000CC"/>
                </a:solidFill>
              </a:rPr>
              <a:t>But when the kindness of God our </a:t>
            </a:r>
            <a:r>
              <a:rPr lang="en-US" altLang="en-US" sz="2400" b="0" dirty="0" err="1" smtClean="0">
                <a:solidFill>
                  <a:srgbClr val="0000CC"/>
                </a:solidFill>
              </a:rPr>
              <a:t>Saviour</a:t>
            </a:r>
            <a:r>
              <a:rPr lang="en-US" altLang="en-US" sz="2400" b="0" dirty="0" smtClean="0">
                <a:solidFill>
                  <a:srgbClr val="0000CC"/>
                </a:solidFill>
              </a:rPr>
              <a:t>, and his love toward man, appeared, </a:t>
            </a:r>
            <a:r>
              <a:rPr lang="en-US" altLang="en-US" sz="2400" baseline="30000" dirty="0" smtClean="0">
                <a:solidFill>
                  <a:srgbClr val="FF0000"/>
                </a:solidFill>
              </a:rPr>
              <a:t>5</a:t>
            </a:r>
            <a:r>
              <a:rPr lang="en-US" altLang="en-US" sz="2400" b="0" dirty="0" smtClean="0">
                <a:solidFill>
                  <a:srgbClr val="0000CC"/>
                </a:solidFill>
              </a:rPr>
              <a:t>  not by works done in righteousness, which we did ourselves…</a:t>
            </a:r>
            <a:endParaRPr lang="en-US" altLang="en-US" sz="2400" dirty="0" smtClean="0">
              <a:solidFill>
                <a:srgbClr val="0000CC"/>
              </a:solidFill>
            </a:endParaRPr>
          </a:p>
        </p:txBody>
      </p:sp>
      <p:sp>
        <p:nvSpPr>
          <p:cNvPr id="106500" name="Oval 4"/>
          <p:cNvSpPr>
            <a:spLocks noChangeArrowheads="1"/>
          </p:cNvSpPr>
          <p:nvPr/>
        </p:nvSpPr>
        <p:spPr bwMode="auto">
          <a:xfrm rot="20132879">
            <a:off x="404926" y="1389148"/>
            <a:ext cx="8105548" cy="2608290"/>
          </a:xfrm>
          <a:prstGeom prst="ellipse">
            <a:avLst/>
          </a:prstGeom>
          <a:solidFill>
            <a:srgbClr val="A8EEFE"/>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altLang="en-US" sz="3600" b="1" dirty="0"/>
              <a:t>The world </a:t>
            </a:r>
            <a:r>
              <a:rPr lang="en-US" altLang="en-US" sz="3600" b="1" i="1" dirty="0">
                <a:solidFill>
                  <a:srgbClr val="FF0000"/>
                </a:solidFill>
                <a:effectLst>
                  <a:outerShdw blurRad="38100" dist="38100" dir="2700000" algn="tl">
                    <a:srgbClr val="000000"/>
                  </a:outerShdw>
                </a:effectLst>
              </a:rPr>
              <a:t>did not deserve</a:t>
            </a:r>
          </a:p>
          <a:p>
            <a:pPr algn="ctr">
              <a:defRPr/>
            </a:pPr>
            <a:r>
              <a:rPr lang="en-US" altLang="en-US" sz="3600" b="1" dirty="0"/>
              <a:t>A Savior to come out of  the </a:t>
            </a:r>
            <a:r>
              <a:rPr lang="en-US" altLang="en-US" sz="3600" b="1" dirty="0" smtClean="0"/>
              <a:t>“Ivory</a:t>
            </a:r>
            <a:endParaRPr lang="en-US" altLang="en-US" sz="3600" b="1" dirty="0"/>
          </a:p>
          <a:p>
            <a:pPr algn="ctr">
              <a:defRPr/>
            </a:pPr>
            <a:r>
              <a:rPr lang="en-US" altLang="en-US" sz="3600" b="1" dirty="0" smtClean="0"/>
              <a:t>Palaces”, </a:t>
            </a:r>
            <a:r>
              <a:rPr lang="en-US" altLang="en-US" sz="3600" b="1" i="1" dirty="0">
                <a:solidFill>
                  <a:srgbClr val="FF0000"/>
                </a:solidFill>
                <a:effectLst>
                  <a:outerShdw blurRad="38100" dist="38100" dir="2700000" algn="tl">
                    <a:srgbClr val="000000"/>
                  </a:outerShdw>
                </a:effectLst>
              </a:rPr>
              <a:t>but it needed </a:t>
            </a:r>
            <a:r>
              <a:rPr lang="en-US" altLang="en-US" sz="3600" b="1" i="1" dirty="0" smtClean="0">
                <a:solidFill>
                  <a:srgbClr val="FF0000"/>
                </a:solidFill>
                <a:effectLst>
                  <a:outerShdw blurRad="38100" dist="38100" dir="2700000" algn="tl">
                    <a:srgbClr val="000000"/>
                  </a:outerShdw>
                </a:effectLst>
              </a:rPr>
              <a:t>one</a:t>
            </a:r>
            <a:r>
              <a:rPr lang="en-US" altLang="en-US" sz="3600" b="1"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4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64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 calcmode="lin" valueType="num">
                                      <p:cBhvr>
                                        <p:cTn id="14"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649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64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6499">
                                            <p:txEl>
                                              <p:pRg st="2" end="2"/>
                                            </p:txEl>
                                          </p:spTgt>
                                        </p:tgtEl>
                                        <p:attrNameLst>
                                          <p:attrName>style.visibility</p:attrName>
                                        </p:attrNameLst>
                                      </p:cBhvr>
                                      <p:to>
                                        <p:strVal val="visible"/>
                                      </p:to>
                                    </p:set>
                                    <p:anim calcmode="lin" valueType="num">
                                      <p:cBhvr>
                                        <p:cTn id="21"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649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64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6499">
                                            <p:txEl>
                                              <p:pRg st="3" end="3"/>
                                            </p:txEl>
                                          </p:spTgt>
                                        </p:tgtEl>
                                        <p:attrNameLst>
                                          <p:attrName>style.visibility</p:attrName>
                                        </p:attrNameLst>
                                      </p:cBhvr>
                                      <p:to>
                                        <p:strVal val="visible"/>
                                      </p:to>
                                    </p:set>
                                    <p:anim calcmode="lin" valueType="num">
                                      <p:cBhvr>
                                        <p:cTn id="28" dur="500" fill="hold"/>
                                        <p:tgtEl>
                                          <p:spTgt spid="10649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649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649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06499">
                                            <p:txEl>
                                              <p:pRg st="4" end="4"/>
                                            </p:txEl>
                                          </p:spTgt>
                                        </p:tgtEl>
                                        <p:attrNameLst>
                                          <p:attrName>style.visibility</p:attrName>
                                        </p:attrNameLst>
                                      </p:cBhvr>
                                      <p:to>
                                        <p:strVal val="visible"/>
                                      </p:to>
                                    </p:set>
                                    <p:anim calcmode="lin" valueType="num">
                                      <p:cBhvr>
                                        <p:cTn id="35" dur="500" fill="hold"/>
                                        <p:tgtEl>
                                          <p:spTgt spid="10649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0649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0649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6500"/>
                                        </p:tgtEl>
                                        <p:attrNameLst>
                                          <p:attrName>style.visibility</p:attrName>
                                        </p:attrNameLst>
                                      </p:cBhvr>
                                      <p:to>
                                        <p:strVal val="visible"/>
                                      </p:to>
                                    </p:set>
                                    <p:anim calcmode="lin" valueType="num">
                                      <p:cBhvr>
                                        <p:cTn id="42" dur="500" fill="hold"/>
                                        <p:tgtEl>
                                          <p:spTgt spid="106500"/>
                                        </p:tgtEl>
                                        <p:attrNameLst>
                                          <p:attrName>ppt_w</p:attrName>
                                        </p:attrNameLst>
                                      </p:cBhvr>
                                      <p:tavLst>
                                        <p:tav tm="0">
                                          <p:val>
                                            <p:fltVal val="0"/>
                                          </p:val>
                                        </p:tav>
                                        <p:tav tm="100000">
                                          <p:val>
                                            <p:strVal val="#ppt_w"/>
                                          </p:val>
                                        </p:tav>
                                      </p:tavLst>
                                    </p:anim>
                                    <p:anim calcmode="lin" valueType="num">
                                      <p:cBhvr>
                                        <p:cTn id="43" dur="500" fill="hold"/>
                                        <p:tgtEl>
                                          <p:spTgt spid="106500"/>
                                        </p:tgtEl>
                                        <p:attrNameLst>
                                          <p:attrName>ppt_h</p:attrName>
                                        </p:attrNameLst>
                                      </p:cBhvr>
                                      <p:tavLst>
                                        <p:tav tm="0">
                                          <p:val>
                                            <p:fltVal val="0"/>
                                          </p:val>
                                        </p:tav>
                                        <p:tav tm="100000">
                                          <p:val>
                                            <p:strVal val="#ppt_h"/>
                                          </p:val>
                                        </p:tav>
                                      </p:tavLst>
                                    </p:anim>
                                    <p:animEffect transition="in" filter="fade">
                                      <p:cBhvr>
                                        <p:cTn id="44" dur="5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106500" grpId="0" animBg="1"/>
    </p:bldLst>
  </p:timing>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742</TotalTime>
  <Words>1533</Words>
  <Application>Microsoft Office PowerPoint</Application>
  <PresentationFormat>On-screen Show (16:9)</PresentationFormat>
  <Paragraphs>119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Cloud Skipper Design Template</vt:lpstr>
      <vt:lpstr>What Hath the Lord Spoken?</vt:lpstr>
      <vt:lpstr>Saving Grace &amp; Law are Inseparable</vt:lpstr>
      <vt:lpstr>Many confuse God’s Law with “Legalism”</vt:lpstr>
      <vt:lpstr>PowerPoint Presentation</vt:lpstr>
      <vt:lpstr>Many Pervert the Grace of God</vt:lpstr>
      <vt:lpstr>Many Pervert the Grace of God</vt:lpstr>
      <vt:lpstr>Many Pervert the Grace of God</vt:lpstr>
      <vt:lpstr>Many Pervert the Grace of God</vt:lpstr>
      <vt:lpstr>The Magnitude of the Message</vt:lpstr>
      <vt:lpstr>Saving Grace is Through Faith</vt:lpstr>
      <vt:lpstr>Saving Grace is Through Faith</vt:lpstr>
      <vt:lpstr>Saving Grace is Through Faith</vt:lpstr>
      <vt:lpstr>Saving Grace is Through Faith</vt:lpstr>
      <vt:lpstr>Saving Grace is in Christ</vt:lpstr>
      <vt:lpstr>Saving Grace is NOT by Grace  or Faith Alone</vt:lpstr>
      <vt:lpstr>Is The Basis of Our Salvation Ephesians 2:8,9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Reeves</dc:creator>
  <dc:description>O.A. (2006), Bellaire, TX (11/06/06)</dc:description>
  <cp:lastModifiedBy>WBCOC</cp:lastModifiedBy>
  <cp:revision>76</cp:revision>
  <cp:lastPrinted>1601-01-01T00:00:00Z</cp:lastPrinted>
  <dcterms:created xsi:type="dcterms:W3CDTF">2004-01-05T04:16:33Z</dcterms:created>
  <dcterms:modified xsi:type="dcterms:W3CDTF">2019-04-25T21:35:34Z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